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8" r:id="rId7"/>
    <p:sldId id="261" r:id="rId8"/>
    <p:sldId id="262" r:id="rId9"/>
    <p:sldId id="263" r:id="rId10"/>
    <p:sldId id="264" r:id="rId11"/>
    <p:sldId id="269" r:id="rId12"/>
    <p:sldId id="266" r:id="rId13"/>
    <p:sldId id="267" r:id="rId14"/>
    <p:sldId id="270" r:id="rId15"/>
    <p:sldId id="271" r:id="rId16"/>
    <p:sldId id="272" r:id="rId17"/>
    <p:sldId id="273" r:id="rId18"/>
    <p:sldId id="275" r:id="rId19"/>
    <p:sldId id="274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C518"/>
    <a:srgbClr val="FEC400"/>
    <a:srgbClr val="DBA50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08E76FF-37D0-4C57-A15A-6AE77D906B1D}" v="1243" dt="2023-08-06T16:33:50.29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9" d="100"/>
          <a:sy n="79" d="100"/>
        </p:scale>
        <p:origin x="77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epak Prasad Gupta" userId="d6fab5158667db0f" providerId="LiveId" clId="{908E76FF-37D0-4C57-A15A-6AE77D906B1D}"/>
    <pc:docChg chg="undo custSel addSld delSld modSld">
      <pc:chgData name="Deepak Prasad Gupta" userId="d6fab5158667db0f" providerId="LiveId" clId="{908E76FF-37D0-4C57-A15A-6AE77D906B1D}" dt="2023-08-06T16:34:23.360" v="5572" actId="2711"/>
      <pc:docMkLst>
        <pc:docMk/>
      </pc:docMkLst>
      <pc:sldChg chg="modSp">
        <pc:chgData name="Deepak Prasad Gupta" userId="d6fab5158667db0f" providerId="LiveId" clId="{908E76FF-37D0-4C57-A15A-6AE77D906B1D}" dt="2023-08-05T02:04:46.381" v="347" actId="1037"/>
        <pc:sldMkLst>
          <pc:docMk/>
          <pc:sldMk cId="2286158956" sldId="259"/>
        </pc:sldMkLst>
        <pc:picChg chg="mod">
          <ac:chgData name="Deepak Prasad Gupta" userId="d6fab5158667db0f" providerId="LiveId" clId="{908E76FF-37D0-4C57-A15A-6AE77D906B1D}" dt="2023-08-05T02:04:46.381" v="347" actId="1037"/>
          <ac:picMkLst>
            <pc:docMk/>
            <pc:sldMk cId="2286158956" sldId="259"/>
            <ac:picMk id="4108" creationId="{F6E992B0-DC1F-2EAB-2609-8B069B8746E2}"/>
          </ac:picMkLst>
        </pc:picChg>
      </pc:sldChg>
      <pc:sldChg chg="addSp delSp modSp mod">
        <pc:chgData name="Deepak Prasad Gupta" userId="d6fab5158667db0f" providerId="LiveId" clId="{908E76FF-37D0-4C57-A15A-6AE77D906B1D}" dt="2023-08-05T02:04:21.886" v="338" actId="14100"/>
        <pc:sldMkLst>
          <pc:docMk/>
          <pc:sldMk cId="1756783828" sldId="261"/>
        </pc:sldMkLst>
        <pc:spChg chg="mod">
          <ac:chgData name="Deepak Prasad Gupta" userId="d6fab5158667db0f" providerId="LiveId" clId="{908E76FF-37D0-4C57-A15A-6AE77D906B1D}" dt="2023-08-05T01:59:53.831" v="323" actId="14100"/>
          <ac:spMkLst>
            <pc:docMk/>
            <pc:sldMk cId="1756783828" sldId="261"/>
            <ac:spMk id="5" creationId="{CF46F92D-5E58-D031-D4D5-4E566DCFC1E4}"/>
          </ac:spMkLst>
        </pc:spChg>
        <pc:picChg chg="add del mod">
          <ac:chgData name="Deepak Prasad Gupta" userId="d6fab5158667db0f" providerId="LiveId" clId="{908E76FF-37D0-4C57-A15A-6AE77D906B1D}" dt="2023-08-05T01:59:29.777" v="321" actId="478"/>
          <ac:picMkLst>
            <pc:docMk/>
            <pc:sldMk cId="1756783828" sldId="261"/>
            <ac:picMk id="3074" creationId="{5232CA99-7E6B-16B4-D4BD-8E62C8B33239}"/>
          </ac:picMkLst>
        </pc:picChg>
        <pc:picChg chg="add del mod">
          <ac:chgData name="Deepak Prasad Gupta" userId="d6fab5158667db0f" providerId="LiveId" clId="{908E76FF-37D0-4C57-A15A-6AE77D906B1D}" dt="2023-08-05T02:01:03.723" v="332" actId="478"/>
          <ac:picMkLst>
            <pc:docMk/>
            <pc:sldMk cId="1756783828" sldId="261"/>
            <ac:picMk id="3076" creationId="{93E8C058-D281-80B2-E0AE-AAEF2BA2E413}"/>
          </ac:picMkLst>
        </pc:picChg>
        <pc:picChg chg="add mod">
          <ac:chgData name="Deepak Prasad Gupta" userId="d6fab5158667db0f" providerId="LiveId" clId="{908E76FF-37D0-4C57-A15A-6AE77D906B1D}" dt="2023-08-05T02:04:21.886" v="338" actId="14100"/>
          <ac:picMkLst>
            <pc:docMk/>
            <pc:sldMk cId="1756783828" sldId="261"/>
            <ac:picMk id="3078" creationId="{1048BC4F-30C6-68D6-36C3-E0EEFFBB35F7}"/>
          </ac:picMkLst>
        </pc:picChg>
        <pc:picChg chg="mod">
          <ac:chgData name="Deepak Prasad Gupta" userId="d6fab5158667db0f" providerId="LiveId" clId="{908E76FF-37D0-4C57-A15A-6AE77D906B1D}" dt="2023-08-05T02:04:14.394" v="334" actId="1076"/>
          <ac:picMkLst>
            <pc:docMk/>
            <pc:sldMk cId="1756783828" sldId="261"/>
            <ac:picMk id="9218" creationId="{EDEF1ADD-6208-8D17-B545-174A1BB81E70}"/>
          </ac:picMkLst>
        </pc:picChg>
      </pc:sldChg>
      <pc:sldChg chg="addSp delSp modSp mod">
        <pc:chgData name="Deepak Prasad Gupta" userId="d6fab5158667db0f" providerId="LiveId" clId="{908E76FF-37D0-4C57-A15A-6AE77D906B1D}" dt="2023-08-05T02:45:25.894" v="1542"/>
        <pc:sldMkLst>
          <pc:docMk/>
          <pc:sldMk cId="2363161209" sldId="263"/>
        </pc:sldMkLst>
        <pc:graphicFrameChg chg="mod">
          <ac:chgData name="Deepak Prasad Gupta" userId="d6fab5158667db0f" providerId="LiveId" clId="{908E76FF-37D0-4C57-A15A-6AE77D906B1D}" dt="2023-08-05T02:45:25.894" v="1542"/>
          <ac:graphicFrameMkLst>
            <pc:docMk/>
            <pc:sldMk cId="2363161209" sldId="263"/>
            <ac:graphicFrameMk id="7" creationId="{E5FA5659-D77B-6BBB-E3E3-8450880F4BB1}"/>
          </ac:graphicFrameMkLst>
        </pc:graphicFrameChg>
        <pc:picChg chg="add del mod">
          <ac:chgData name="Deepak Prasad Gupta" userId="d6fab5158667db0f" providerId="LiveId" clId="{908E76FF-37D0-4C57-A15A-6AE77D906B1D}" dt="2023-08-05T01:42:23.428" v="164" actId="478"/>
          <ac:picMkLst>
            <pc:docMk/>
            <pc:sldMk cId="2363161209" sldId="263"/>
            <ac:picMk id="2050" creationId="{105D19EB-26F2-5AC7-3891-A0CC49916CA0}"/>
          </ac:picMkLst>
        </pc:picChg>
        <pc:picChg chg="add del mod">
          <ac:chgData name="Deepak Prasad Gupta" userId="d6fab5158667db0f" providerId="LiveId" clId="{908E76FF-37D0-4C57-A15A-6AE77D906B1D}" dt="2023-08-05T01:43:52.512" v="168" actId="478"/>
          <ac:picMkLst>
            <pc:docMk/>
            <pc:sldMk cId="2363161209" sldId="263"/>
            <ac:picMk id="2052" creationId="{408132BF-68D6-E6CB-0CF3-1ED466FF20B8}"/>
          </ac:picMkLst>
        </pc:picChg>
        <pc:picChg chg="add del">
          <ac:chgData name="Deepak Prasad Gupta" userId="d6fab5158667db0f" providerId="LiveId" clId="{908E76FF-37D0-4C57-A15A-6AE77D906B1D}" dt="2023-08-05T01:45:50.052" v="170" actId="478"/>
          <ac:picMkLst>
            <pc:docMk/>
            <pc:sldMk cId="2363161209" sldId="263"/>
            <ac:picMk id="2054" creationId="{FFF1AC5C-764B-04B7-76BD-2FEE82A7C9BA}"/>
          </ac:picMkLst>
        </pc:picChg>
        <pc:picChg chg="add del mod">
          <ac:chgData name="Deepak Prasad Gupta" userId="d6fab5158667db0f" providerId="LiveId" clId="{908E76FF-37D0-4C57-A15A-6AE77D906B1D}" dt="2023-08-05T01:53:25.059" v="279" actId="478"/>
          <ac:picMkLst>
            <pc:docMk/>
            <pc:sldMk cId="2363161209" sldId="263"/>
            <ac:picMk id="2056" creationId="{5A296A19-372F-34A5-3E43-91FDE60B05D3}"/>
          </ac:picMkLst>
        </pc:picChg>
        <pc:picChg chg="add mod">
          <ac:chgData name="Deepak Prasad Gupta" userId="d6fab5158667db0f" providerId="LiveId" clId="{908E76FF-37D0-4C57-A15A-6AE77D906B1D}" dt="2023-08-05T01:55:37.592" v="307" actId="1076"/>
          <ac:picMkLst>
            <pc:docMk/>
            <pc:sldMk cId="2363161209" sldId="263"/>
            <ac:picMk id="2058" creationId="{EF0CF8D1-97F3-B082-00AA-24A4475330BB}"/>
          </ac:picMkLst>
        </pc:picChg>
        <pc:picChg chg="add mod">
          <ac:chgData name="Deepak Prasad Gupta" userId="d6fab5158667db0f" providerId="LiveId" clId="{908E76FF-37D0-4C57-A15A-6AE77D906B1D}" dt="2023-08-05T01:55:41.662" v="308" actId="14100"/>
          <ac:picMkLst>
            <pc:docMk/>
            <pc:sldMk cId="2363161209" sldId="263"/>
            <ac:picMk id="2060" creationId="{5C59F239-7D84-FB94-C640-0B4E6E004026}"/>
          </ac:picMkLst>
        </pc:picChg>
        <pc:picChg chg="add mod">
          <ac:chgData name="Deepak Prasad Gupta" userId="d6fab5158667db0f" providerId="LiveId" clId="{908E76FF-37D0-4C57-A15A-6AE77D906B1D}" dt="2023-08-05T01:55:28.156" v="304" actId="1076"/>
          <ac:picMkLst>
            <pc:docMk/>
            <pc:sldMk cId="2363161209" sldId="263"/>
            <ac:picMk id="2062" creationId="{ADEB8A6C-5532-9E7F-C881-C2BB4526ECE8}"/>
          </ac:picMkLst>
        </pc:picChg>
      </pc:sldChg>
      <pc:sldChg chg="addSp delSp modSp mod">
        <pc:chgData name="Deepak Prasad Gupta" userId="d6fab5158667db0f" providerId="LiveId" clId="{908E76FF-37D0-4C57-A15A-6AE77D906B1D}" dt="2023-08-05T01:57:55.017" v="311" actId="1076"/>
        <pc:sldMkLst>
          <pc:docMk/>
          <pc:sldMk cId="952330082" sldId="264"/>
        </pc:sldMkLst>
        <pc:graphicFrameChg chg="mod">
          <ac:chgData name="Deepak Prasad Gupta" userId="d6fab5158667db0f" providerId="LiveId" clId="{908E76FF-37D0-4C57-A15A-6AE77D906B1D}" dt="2023-08-05T01:53:16.859" v="278" actId="14100"/>
          <ac:graphicFrameMkLst>
            <pc:docMk/>
            <pc:sldMk cId="952330082" sldId="264"/>
            <ac:graphicFrameMk id="6" creationId="{B58E9864-CC39-0153-56CA-58BDEC21D728}"/>
          </ac:graphicFrameMkLst>
        </pc:graphicFrameChg>
        <pc:picChg chg="add del mod">
          <ac:chgData name="Deepak Prasad Gupta" userId="d6fab5158667db0f" providerId="LiveId" clId="{908E76FF-37D0-4C57-A15A-6AE77D906B1D}" dt="2023-08-05T01:40:09.620" v="150" actId="478"/>
          <ac:picMkLst>
            <pc:docMk/>
            <pc:sldMk cId="952330082" sldId="264"/>
            <ac:picMk id="1026" creationId="{E831689B-4797-FE1B-1195-9E9FE3A88AB3}"/>
          </ac:picMkLst>
        </pc:picChg>
        <pc:picChg chg="add del mod">
          <ac:chgData name="Deepak Prasad Gupta" userId="d6fab5158667db0f" providerId="LiveId" clId="{908E76FF-37D0-4C57-A15A-6AE77D906B1D}" dt="2023-08-05T01:53:13.483" v="277" actId="478"/>
          <ac:picMkLst>
            <pc:docMk/>
            <pc:sldMk cId="952330082" sldId="264"/>
            <ac:picMk id="1028" creationId="{96052B89-0928-6161-C700-175DC2ABBD4D}"/>
          </ac:picMkLst>
        </pc:picChg>
        <pc:picChg chg="add del mod">
          <ac:chgData name="Deepak Prasad Gupta" userId="d6fab5158667db0f" providerId="LiveId" clId="{908E76FF-37D0-4C57-A15A-6AE77D906B1D}" dt="2023-08-05T01:52:06.353" v="269" actId="478"/>
          <ac:picMkLst>
            <pc:docMk/>
            <pc:sldMk cId="952330082" sldId="264"/>
            <ac:picMk id="1030" creationId="{487062D7-3B89-AA7E-67ED-87102C9C62D2}"/>
          </ac:picMkLst>
        </pc:picChg>
        <pc:picChg chg="add mod">
          <ac:chgData name="Deepak Prasad Gupta" userId="d6fab5158667db0f" providerId="LiveId" clId="{908E76FF-37D0-4C57-A15A-6AE77D906B1D}" dt="2023-08-05T01:53:06.268" v="276" actId="1076"/>
          <ac:picMkLst>
            <pc:docMk/>
            <pc:sldMk cId="952330082" sldId="264"/>
            <ac:picMk id="1032" creationId="{3C0B70E1-6008-4776-D137-F4722D6B5DA5}"/>
          </ac:picMkLst>
        </pc:picChg>
        <pc:picChg chg="add mod">
          <ac:chgData name="Deepak Prasad Gupta" userId="d6fab5158667db0f" providerId="LiveId" clId="{908E76FF-37D0-4C57-A15A-6AE77D906B1D}" dt="2023-08-05T01:57:55.017" v="311" actId="1076"/>
          <ac:picMkLst>
            <pc:docMk/>
            <pc:sldMk cId="952330082" sldId="264"/>
            <ac:picMk id="1034" creationId="{60650A87-7CDA-5E26-ABC2-68EDC49399FA}"/>
          </ac:picMkLst>
        </pc:picChg>
      </pc:sldChg>
      <pc:sldChg chg="modSp del">
        <pc:chgData name="Deepak Prasad Gupta" userId="d6fab5158667db0f" providerId="LiveId" clId="{908E76FF-37D0-4C57-A15A-6AE77D906B1D}" dt="2023-08-05T02:22:16.479" v="1139" actId="47"/>
        <pc:sldMkLst>
          <pc:docMk/>
          <pc:sldMk cId="2251092491" sldId="265"/>
        </pc:sldMkLst>
        <pc:picChg chg="mod">
          <ac:chgData name="Deepak Prasad Gupta" userId="d6fab5158667db0f" providerId="LiveId" clId="{908E76FF-37D0-4C57-A15A-6AE77D906B1D}" dt="2023-08-05T02:19:19.243" v="1084" actId="1076"/>
          <ac:picMkLst>
            <pc:docMk/>
            <pc:sldMk cId="2251092491" sldId="265"/>
            <ac:picMk id="9218" creationId="{EDEF1ADD-6208-8D17-B545-174A1BB81E70}"/>
          </ac:picMkLst>
        </pc:picChg>
      </pc:sldChg>
      <pc:sldChg chg="addSp delSp modSp add mod setBg">
        <pc:chgData name="Deepak Prasad Gupta" userId="d6fab5158667db0f" providerId="LiveId" clId="{908E76FF-37D0-4C57-A15A-6AE77D906B1D}" dt="2023-08-05T02:47:17.998" v="1581" actId="1076"/>
        <pc:sldMkLst>
          <pc:docMk/>
          <pc:sldMk cId="3991348177" sldId="266"/>
        </pc:sldMkLst>
        <pc:spChg chg="mod">
          <ac:chgData name="Deepak Prasad Gupta" userId="d6fab5158667db0f" providerId="LiveId" clId="{908E76FF-37D0-4C57-A15A-6AE77D906B1D}" dt="2023-08-05T02:07:46.958" v="415" actId="20577"/>
          <ac:spMkLst>
            <pc:docMk/>
            <pc:sldMk cId="3991348177" sldId="266"/>
            <ac:spMk id="2" creationId="{BFEF1CB9-3F67-3D2B-652C-72E2263E2115}"/>
          </ac:spMkLst>
        </pc:spChg>
        <pc:spChg chg="mod">
          <ac:chgData name="Deepak Prasad Gupta" userId="d6fab5158667db0f" providerId="LiveId" clId="{908E76FF-37D0-4C57-A15A-6AE77D906B1D}" dt="2023-08-05T02:18:03.806" v="1061" actId="207"/>
          <ac:spMkLst>
            <pc:docMk/>
            <pc:sldMk cId="3991348177" sldId="266"/>
            <ac:spMk id="5" creationId="{CF46F92D-5E58-D031-D4D5-4E566DCFC1E4}"/>
          </ac:spMkLst>
        </pc:spChg>
        <pc:grpChg chg="mod">
          <ac:chgData name="Deepak Prasad Gupta" userId="d6fab5158667db0f" providerId="LiveId" clId="{908E76FF-37D0-4C57-A15A-6AE77D906B1D}" dt="2023-08-05T02:07:51.222" v="416" actId="14100"/>
          <ac:grpSpMkLst>
            <pc:docMk/>
            <pc:sldMk cId="3991348177" sldId="266"/>
            <ac:grpSpMk id="4" creationId="{3AFBCB0E-327D-D68A-1494-3B743B732F7F}"/>
          </ac:grpSpMkLst>
        </pc:grpChg>
        <pc:picChg chg="add mod">
          <ac:chgData name="Deepak Prasad Gupta" userId="d6fab5158667db0f" providerId="LiveId" clId="{908E76FF-37D0-4C57-A15A-6AE77D906B1D}" dt="2023-08-05T02:47:17.998" v="1581" actId="1076"/>
          <ac:picMkLst>
            <pc:docMk/>
            <pc:sldMk cId="3991348177" sldId="266"/>
            <ac:picMk id="6146" creationId="{39AA9EE5-429C-4679-129A-1C2862C9C513}"/>
          </ac:picMkLst>
        </pc:picChg>
        <pc:picChg chg="del">
          <ac:chgData name="Deepak Prasad Gupta" userId="d6fab5158667db0f" providerId="LiveId" clId="{908E76FF-37D0-4C57-A15A-6AE77D906B1D}" dt="2023-08-05T02:18:50.375" v="1078" actId="478"/>
          <ac:picMkLst>
            <pc:docMk/>
            <pc:sldMk cId="3991348177" sldId="266"/>
            <ac:picMk id="9218" creationId="{EDEF1ADD-6208-8D17-B545-174A1BB81E70}"/>
          </ac:picMkLst>
        </pc:picChg>
      </pc:sldChg>
      <pc:sldChg chg="addSp delSp modSp add mod setBg">
        <pc:chgData name="Deepak Prasad Gupta" userId="d6fab5158667db0f" providerId="LiveId" clId="{908E76FF-37D0-4C57-A15A-6AE77D906B1D}" dt="2023-08-05T03:38:20.906" v="2587" actId="207"/>
        <pc:sldMkLst>
          <pc:docMk/>
          <pc:sldMk cId="3040736050" sldId="267"/>
        </pc:sldMkLst>
        <pc:spChg chg="mod">
          <ac:chgData name="Deepak Prasad Gupta" userId="d6fab5158667db0f" providerId="LiveId" clId="{908E76FF-37D0-4C57-A15A-6AE77D906B1D}" dt="2023-08-05T03:38:20.906" v="2587" actId="207"/>
          <ac:spMkLst>
            <pc:docMk/>
            <pc:sldMk cId="3040736050" sldId="267"/>
            <ac:spMk id="5" creationId="{CF46F92D-5E58-D031-D4D5-4E566DCFC1E4}"/>
          </ac:spMkLst>
        </pc:spChg>
        <pc:picChg chg="del">
          <ac:chgData name="Deepak Prasad Gupta" userId="d6fab5158667db0f" providerId="LiveId" clId="{908E76FF-37D0-4C57-A15A-6AE77D906B1D}" dt="2023-08-05T02:18:46.047" v="1077" actId="478"/>
          <ac:picMkLst>
            <pc:docMk/>
            <pc:sldMk cId="3040736050" sldId="267"/>
            <ac:picMk id="3078" creationId="{1048BC4F-30C6-68D6-36C3-E0EEFFBB35F7}"/>
          </ac:picMkLst>
        </pc:picChg>
        <pc:picChg chg="add mod">
          <ac:chgData name="Deepak Prasad Gupta" userId="d6fab5158667db0f" providerId="LiveId" clId="{908E76FF-37D0-4C57-A15A-6AE77D906B1D}" dt="2023-08-05T03:37:37.156" v="2579" actId="14100"/>
          <ac:picMkLst>
            <pc:docMk/>
            <pc:sldMk cId="3040736050" sldId="267"/>
            <ac:picMk id="5122" creationId="{8CE99F8D-B9C7-730B-C829-7CA7B2EAF514}"/>
          </ac:picMkLst>
        </pc:picChg>
        <pc:picChg chg="add mod">
          <ac:chgData name="Deepak Prasad Gupta" userId="d6fab5158667db0f" providerId="LiveId" clId="{908E76FF-37D0-4C57-A15A-6AE77D906B1D}" dt="2023-08-05T02:50:59.292" v="1590" actId="1076"/>
          <ac:picMkLst>
            <pc:docMk/>
            <pc:sldMk cId="3040736050" sldId="267"/>
            <ac:picMk id="5124" creationId="{0ED2C0FC-EEA2-963B-CCCA-7CFB98EE0B85}"/>
          </ac:picMkLst>
        </pc:picChg>
        <pc:picChg chg="del">
          <ac:chgData name="Deepak Prasad Gupta" userId="d6fab5158667db0f" providerId="LiveId" clId="{908E76FF-37D0-4C57-A15A-6AE77D906B1D}" dt="2023-08-05T02:18:38.822" v="1076" actId="478"/>
          <ac:picMkLst>
            <pc:docMk/>
            <pc:sldMk cId="3040736050" sldId="267"/>
            <ac:picMk id="9218" creationId="{EDEF1ADD-6208-8D17-B545-174A1BB81E70}"/>
          </ac:picMkLst>
        </pc:picChg>
      </pc:sldChg>
      <pc:sldChg chg="addSp modSp new mod setBg">
        <pc:chgData name="Deepak Prasad Gupta" userId="d6fab5158667db0f" providerId="LiveId" clId="{908E76FF-37D0-4C57-A15A-6AE77D906B1D}" dt="2023-08-05T02:21:29.581" v="1138" actId="1076"/>
        <pc:sldMkLst>
          <pc:docMk/>
          <pc:sldMk cId="3100513935" sldId="268"/>
        </pc:sldMkLst>
        <pc:spChg chg="add mod">
          <ac:chgData name="Deepak Prasad Gupta" userId="d6fab5158667db0f" providerId="LiveId" clId="{908E76FF-37D0-4C57-A15A-6AE77D906B1D}" dt="2023-08-05T02:21:29.581" v="1138" actId="1076"/>
          <ac:spMkLst>
            <pc:docMk/>
            <pc:sldMk cId="3100513935" sldId="268"/>
            <ac:spMk id="2" creationId="{E2DF3130-5705-1AD3-D560-253712B9B7EF}"/>
          </ac:spMkLst>
        </pc:spChg>
      </pc:sldChg>
      <pc:sldChg chg="modSp add mod setBg">
        <pc:chgData name="Deepak Prasad Gupta" userId="d6fab5158667db0f" providerId="LiveId" clId="{908E76FF-37D0-4C57-A15A-6AE77D906B1D}" dt="2023-08-05T02:22:51.657" v="1156" actId="20577"/>
        <pc:sldMkLst>
          <pc:docMk/>
          <pc:sldMk cId="2699474275" sldId="269"/>
        </pc:sldMkLst>
        <pc:spChg chg="mod">
          <ac:chgData name="Deepak Prasad Gupta" userId="d6fab5158667db0f" providerId="LiveId" clId="{908E76FF-37D0-4C57-A15A-6AE77D906B1D}" dt="2023-08-05T02:22:51.657" v="1156" actId="20577"/>
          <ac:spMkLst>
            <pc:docMk/>
            <pc:sldMk cId="2699474275" sldId="269"/>
            <ac:spMk id="2" creationId="{E2DF3130-5705-1AD3-D560-253712B9B7EF}"/>
          </ac:spMkLst>
        </pc:spChg>
      </pc:sldChg>
      <pc:sldChg chg="addSp delSp modSp add mod setBg">
        <pc:chgData name="Deepak Prasad Gupta" userId="d6fab5158667db0f" providerId="LiveId" clId="{908E76FF-37D0-4C57-A15A-6AE77D906B1D}" dt="2023-08-05T03:52:30.784" v="3060"/>
        <pc:sldMkLst>
          <pc:docMk/>
          <pc:sldMk cId="2905007313" sldId="270"/>
        </pc:sldMkLst>
        <pc:spChg chg="del">
          <ac:chgData name="Deepak Prasad Gupta" userId="d6fab5158667db0f" providerId="LiveId" clId="{908E76FF-37D0-4C57-A15A-6AE77D906B1D}" dt="2023-08-05T02:42:13.528" v="1449" actId="478"/>
          <ac:spMkLst>
            <pc:docMk/>
            <pc:sldMk cId="2905007313" sldId="270"/>
            <ac:spMk id="5" creationId="{CF46F92D-5E58-D031-D4D5-4E566DCFC1E4}"/>
          </ac:spMkLst>
        </pc:spChg>
        <pc:graphicFrameChg chg="add mod">
          <ac:chgData name="Deepak Prasad Gupta" userId="d6fab5158667db0f" providerId="LiveId" clId="{908E76FF-37D0-4C57-A15A-6AE77D906B1D}" dt="2023-08-05T03:52:30.784" v="3060"/>
          <ac:graphicFrameMkLst>
            <pc:docMk/>
            <pc:sldMk cId="2905007313" sldId="270"/>
            <ac:graphicFrameMk id="6" creationId="{D2F5BDC1-4EF0-3578-F670-20F38DB0DC95}"/>
          </ac:graphicFrameMkLst>
        </pc:graphicFrameChg>
      </pc:sldChg>
      <pc:sldChg chg="modSp add mod setBg">
        <pc:chgData name="Deepak Prasad Gupta" userId="d6fab5158667db0f" providerId="LiveId" clId="{908E76FF-37D0-4C57-A15A-6AE77D906B1D}" dt="2023-08-05T02:55:10.657" v="1612" actId="20577"/>
        <pc:sldMkLst>
          <pc:docMk/>
          <pc:sldMk cId="2320161996" sldId="271"/>
        </pc:sldMkLst>
        <pc:spChg chg="mod">
          <ac:chgData name="Deepak Prasad Gupta" userId="d6fab5158667db0f" providerId="LiveId" clId="{908E76FF-37D0-4C57-A15A-6AE77D906B1D}" dt="2023-08-05T02:55:10.657" v="1612" actId="20577"/>
          <ac:spMkLst>
            <pc:docMk/>
            <pc:sldMk cId="2320161996" sldId="271"/>
            <ac:spMk id="2" creationId="{E2DF3130-5705-1AD3-D560-253712B9B7EF}"/>
          </ac:spMkLst>
        </pc:spChg>
      </pc:sldChg>
      <pc:sldChg chg="addSp delSp modSp add mod setBg">
        <pc:chgData name="Deepak Prasad Gupta" userId="d6fab5158667db0f" providerId="LiveId" clId="{908E76FF-37D0-4C57-A15A-6AE77D906B1D}" dt="2023-08-05T03:56:56.922" v="3117" actId="1076"/>
        <pc:sldMkLst>
          <pc:docMk/>
          <pc:sldMk cId="2385011280" sldId="272"/>
        </pc:sldMkLst>
        <pc:spChg chg="mod">
          <ac:chgData name="Deepak Prasad Gupta" userId="d6fab5158667db0f" providerId="LiveId" clId="{908E76FF-37D0-4C57-A15A-6AE77D906B1D}" dt="2023-08-05T03:19:19.357" v="2250" actId="20577"/>
          <ac:spMkLst>
            <pc:docMk/>
            <pc:sldMk cId="2385011280" sldId="272"/>
            <ac:spMk id="2" creationId="{BFEF1CB9-3F67-3D2B-652C-72E2263E2115}"/>
          </ac:spMkLst>
        </pc:spChg>
        <pc:spChg chg="mod">
          <ac:chgData name="Deepak Prasad Gupta" userId="d6fab5158667db0f" providerId="LiveId" clId="{908E76FF-37D0-4C57-A15A-6AE77D906B1D}" dt="2023-08-05T03:07:26.172" v="2206" actId="108"/>
          <ac:spMkLst>
            <pc:docMk/>
            <pc:sldMk cId="2385011280" sldId="272"/>
            <ac:spMk id="5" creationId="{CF46F92D-5E58-D031-D4D5-4E566DCFC1E4}"/>
          </ac:spMkLst>
        </pc:spChg>
        <pc:picChg chg="del">
          <ac:chgData name="Deepak Prasad Gupta" userId="d6fab5158667db0f" providerId="LiveId" clId="{908E76FF-37D0-4C57-A15A-6AE77D906B1D}" dt="2023-08-05T03:56:05.970" v="3111" actId="478"/>
          <ac:picMkLst>
            <pc:docMk/>
            <pc:sldMk cId="2385011280" sldId="272"/>
            <ac:picMk id="6146" creationId="{39AA9EE5-429C-4679-129A-1C2862C9C513}"/>
          </ac:picMkLst>
        </pc:picChg>
        <pc:picChg chg="add mod">
          <ac:chgData name="Deepak Prasad Gupta" userId="d6fab5158667db0f" providerId="LiveId" clId="{908E76FF-37D0-4C57-A15A-6AE77D906B1D}" dt="2023-08-05T03:56:56.922" v="3117" actId="1076"/>
          <ac:picMkLst>
            <pc:docMk/>
            <pc:sldMk cId="2385011280" sldId="272"/>
            <ac:picMk id="11266" creationId="{B68AFA16-227A-D400-163C-072EB027B751}"/>
          </ac:picMkLst>
        </pc:picChg>
      </pc:sldChg>
      <pc:sldChg chg="addSp delSp modSp add mod setBg">
        <pc:chgData name="Deepak Prasad Gupta" userId="d6fab5158667db0f" providerId="LiveId" clId="{908E76FF-37D0-4C57-A15A-6AE77D906B1D}" dt="2023-08-05T03:59:06.168" v="3133" actId="688"/>
        <pc:sldMkLst>
          <pc:docMk/>
          <pc:sldMk cId="1111478212" sldId="273"/>
        </pc:sldMkLst>
        <pc:spChg chg="mod">
          <ac:chgData name="Deepak Prasad Gupta" userId="d6fab5158667db0f" providerId="LiveId" clId="{908E76FF-37D0-4C57-A15A-6AE77D906B1D}" dt="2023-08-05T03:19:25.965" v="2259" actId="20577"/>
          <ac:spMkLst>
            <pc:docMk/>
            <pc:sldMk cId="1111478212" sldId="273"/>
            <ac:spMk id="2" creationId="{BFEF1CB9-3F67-3D2B-652C-72E2263E2115}"/>
          </ac:spMkLst>
        </pc:spChg>
        <pc:spChg chg="mod">
          <ac:chgData name="Deepak Prasad Gupta" userId="d6fab5158667db0f" providerId="LiveId" clId="{908E76FF-37D0-4C57-A15A-6AE77D906B1D}" dt="2023-08-05T03:54:32.671" v="3110" actId="207"/>
          <ac:spMkLst>
            <pc:docMk/>
            <pc:sldMk cId="1111478212" sldId="273"/>
            <ac:spMk id="5" creationId="{CF46F92D-5E58-D031-D4D5-4E566DCFC1E4}"/>
          </ac:spMkLst>
        </pc:spChg>
        <pc:picChg chg="add mod">
          <ac:chgData name="Deepak Prasad Gupta" userId="d6fab5158667db0f" providerId="LiveId" clId="{908E76FF-37D0-4C57-A15A-6AE77D906B1D}" dt="2023-08-05T03:59:02.760" v="3132" actId="1076"/>
          <ac:picMkLst>
            <pc:docMk/>
            <pc:sldMk cId="1111478212" sldId="273"/>
            <ac:picMk id="6" creationId="{6B2B4386-E28F-26A6-C73F-D6B89D4F21E4}"/>
          </ac:picMkLst>
        </pc:picChg>
        <pc:picChg chg="del">
          <ac:chgData name="Deepak Prasad Gupta" userId="d6fab5158667db0f" providerId="LiveId" clId="{908E76FF-37D0-4C57-A15A-6AE77D906B1D}" dt="2023-08-05T03:57:52.621" v="3118" actId="478"/>
          <ac:picMkLst>
            <pc:docMk/>
            <pc:sldMk cId="1111478212" sldId="273"/>
            <ac:picMk id="5122" creationId="{8CE99F8D-B9C7-730B-C829-7CA7B2EAF514}"/>
          </ac:picMkLst>
        </pc:picChg>
        <pc:picChg chg="del">
          <ac:chgData name="Deepak Prasad Gupta" userId="d6fab5158667db0f" providerId="LiveId" clId="{908E76FF-37D0-4C57-A15A-6AE77D906B1D}" dt="2023-08-05T03:58:46.812" v="3123" actId="478"/>
          <ac:picMkLst>
            <pc:docMk/>
            <pc:sldMk cId="1111478212" sldId="273"/>
            <ac:picMk id="5124" creationId="{0ED2C0FC-EEA2-963B-CCCA-7CFB98EE0B85}"/>
          </ac:picMkLst>
        </pc:picChg>
        <pc:picChg chg="add mod">
          <ac:chgData name="Deepak Prasad Gupta" userId="d6fab5158667db0f" providerId="LiveId" clId="{908E76FF-37D0-4C57-A15A-6AE77D906B1D}" dt="2023-08-05T03:57:59.372" v="3122" actId="1076"/>
          <ac:picMkLst>
            <pc:docMk/>
            <pc:sldMk cId="1111478212" sldId="273"/>
            <ac:picMk id="10242" creationId="{A49FBCFA-EA66-1E3D-623C-0288B4D12F5E}"/>
          </ac:picMkLst>
        </pc:picChg>
        <pc:picChg chg="add mod">
          <ac:chgData name="Deepak Prasad Gupta" userId="d6fab5158667db0f" providerId="LiveId" clId="{908E76FF-37D0-4C57-A15A-6AE77D906B1D}" dt="2023-08-05T03:59:06.168" v="3133" actId="688"/>
          <ac:picMkLst>
            <pc:docMk/>
            <pc:sldMk cId="1111478212" sldId="273"/>
            <ac:picMk id="10244" creationId="{D4DF2A03-65E3-DD15-07D9-B47329EBB4EA}"/>
          </ac:picMkLst>
        </pc:picChg>
      </pc:sldChg>
      <pc:sldChg chg="addSp delSp modSp add mod setBg">
        <pc:chgData name="Deepak Prasad Gupta" userId="d6fab5158667db0f" providerId="LiveId" clId="{908E76FF-37D0-4C57-A15A-6AE77D906B1D}" dt="2023-08-05T03:53:36.626" v="3106" actId="5793"/>
        <pc:sldMkLst>
          <pc:docMk/>
          <pc:sldMk cId="1916638523" sldId="274"/>
        </pc:sldMkLst>
        <pc:spChg chg="mod">
          <ac:chgData name="Deepak Prasad Gupta" userId="d6fab5158667db0f" providerId="LiveId" clId="{908E76FF-37D0-4C57-A15A-6AE77D906B1D}" dt="2023-08-05T03:19:33.920" v="2270" actId="20577"/>
          <ac:spMkLst>
            <pc:docMk/>
            <pc:sldMk cId="1916638523" sldId="274"/>
            <ac:spMk id="2" creationId="{BFEF1CB9-3F67-3D2B-652C-72E2263E2115}"/>
          </ac:spMkLst>
        </pc:spChg>
        <pc:spChg chg="del">
          <ac:chgData name="Deepak Prasad Gupta" userId="d6fab5158667db0f" providerId="LiveId" clId="{908E76FF-37D0-4C57-A15A-6AE77D906B1D}" dt="2023-08-05T03:19:38.359" v="2271" actId="478"/>
          <ac:spMkLst>
            <pc:docMk/>
            <pc:sldMk cId="1916638523" sldId="274"/>
            <ac:spMk id="5" creationId="{CF46F92D-5E58-D031-D4D5-4E566DCFC1E4}"/>
          </ac:spMkLst>
        </pc:spChg>
        <pc:graphicFrameChg chg="add mod">
          <ac:chgData name="Deepak Prasad Gupta" userId="d6fab5158667db0f" providerId="LiveId" clId="{908E76FF-37D0-4C57-A15A-6AE77D906B1D}" dt="2023-08-05T03:53:36.626" v="3106" actId="5793"/>
          <ac:graphicFrameMkLst>
            <pc:docMk/>
            <pc:sldMk cId="1916638523" sldId="274"/>
            <ac:graphicFrameMk id="6" creationId="{F2D7BB12-F1BA-A945-C377-54B017B9886E}"/>
          </ac:graphicFrameMkLst>
        </pc:graphicFrameChg>
        <pc:picChg chg="del">
          <ac:chgData name="Deepak Prasad Gupta" userId="d6fab5158667db0f" providerId="LiveId" clId="{908E76FF-37D0-4C57-A15A-6AE77D906B1D}" dt="2023-08-05T03:19:42.799" v="2273" actId="478"/>
          <ac:picMkLst>
            <pc:docMk/>
            <pc:sldMk cId="1916638523" sldId="274"/>
            <ac:picMk id="5122" creationId="{8CE99F8D-B9C7-730B-C829-7CA7B2EAF514}"/>
          </ac:picMkLst>
        </pc:picChg>
        <pc:picChg chg="del">
          <ac:chgData name="Deepak Prasad Gupta" userId="d6fab5158667db0f" providerId="LiveId" clId="{908E76FF-37D0-4C57-A15A-6AE77D906B1D}" dt="2023-08-05T03:19:40.443" v="2272" actId="478"/>
          <ac:picMkLst>
            <pc:docMk/>
            <pc:sldMk cId="1916638523" sldId="274"/>
            <ac:picMk id="5124" creationId="{0ED2C0FC-EEA2-963B-CCCA-7CFB98EE0B85}"/>
          </ac:picMkLst>
        </pc:picChg>
      </pc:sldChg>
      <pc:sldChg chg="addSp delSp modSp add mod setBg">
        <pc:chgData name="Deepak Prasad Gupta" userId="d6fab5158667db0f" providerId="LiveId" clId="{908E76FF-37D0-4C57-A15A-6AE77D906B1D}" dt="2023-08-05T03:30:43.545" v="2436" actId="1076"/>
        <pc:sldMkLst>
          <pc:docMk/>
          <pc:sldMk cId="1961606618" sldId="275"/>
        </pc:sldMkLst>
        <pc:spChg chg="del">
          <ac:chgData name="Deepak Prasad Gupta" userId="d6fab5158667db0f" providerId="LiveId" clId="{908E76FF-37D0-4C57-A15A-6AE77D906B1D}" dt="2023-08-05T03:26:10.406" v="2325" actId="478"/>
          <ac:spMkLst>
            <pc:docMk/>
            <pc:sldMk cId="1961606618" sldId="275"/>
            <ac:spMk id="5" creationId="{CF46F92D-5E58-D031-D4D5-4E566DCFC1E4}"/>
          </ac:spMkLst>
        </pc:spChg>
        <pc:spChg chg="add mod">
          <ac:chgData name="Deepak Prasad Gupta" userId="d6fab5158667db0f" providerId="LiveId" clId="{908E76FF-37D0-4C57-A15A-6AE77D906B1D}" dt="2023-08-05T03:30:39.656" v="2435" actId="14100"/>
          <ac:spMkLst>
            <pc:docMk/>
            <pc:sldMk cId="1961606618" sldId="275"/>
            <ac:spMk id="7" creationId="{F1E238E7-97D1-BB04-CC5F-50025A5CE861}"/>
          </ac:spMkLst>
        </pc:spChg>
        <pc:spChg chg="add mod">
          <ac:chgData name="Deepak Prasad Gupta" userId="d6fab5158667db0f" providerId="LiveId" clId="{908E76FF-37D0-4C57-A15A-6AE77D906B1D}" dt="2023-08-05T03:30:43.545" v="2436" actId="1076"/>
          <ac:spMkLst>
            <pc:docMk/>
            <pc:sldMk cId="1961606618" sldId="275"/>
            <ac:spMk id="8" creationId="{64D91300-B88A-0287-CFCA-30267193D403}"/>
          </ac:spMkLst>
        </pc:spChg>
        <pc:graphicFrameChg chg="add mod">
          <ac:chgData name="Deepak Prasad Gupta" userId="d6fab5158667db0f" providerId="LiveId" clId="{908E76FF-37D0-4C57-A15A-6AE77D906B1D}" dt="2023-08-05T03:30:32.674" v="2433"/>
          <ac:graphicFrameMkLst>
            <pc:docMk/>
            <pc:sldMk cId="1961606618" sldId="275"/>
            <ac:graphicFrameMk id="6" creationId="{1AA13D68-3AD3-397F-814B-6CC9487FC912}"/>
          </ac:graphicFrameMkLst>
        </pc:graphicFrameChg>
        <pc:picChg chg="del">
          <ac:chgData name="Deepak Prasad Gupta" userId="d6fab5158667db0f" providerId="LiveId" clId="{908E76FF-37D0-4C57-A15A-6AE77D906B1D}" dt="2023-08-05T03:26:06.062" v="2323" actId="478"/>
          <ac:picMkLst>
            <pc:docMk/>
            <pc:sldMk cId="1961606618" sldId="275"/>
            <ac:picMk id="5122" creationId="{8CE99F8D-B9C7-730B-C829-7CA7B2EAF514}"/>
          </ac:picMkLst>
        </pc:picChg>
        <pc:picChg chg="del">
          <ac:chgData name="Deepak Prasad Gupta" userId="d6fab5158667db0f" providerId="LiveId" clId="{908E76FF-37D0-4C57-A15A-6AE77D906B1D}" dt="2023-08-05T03:26:08.468" v="2324" actId="478"/>
          <ac:picMkLst>
            <pc:docMk/>
            <pc:sldMk cId="1961606618" sldId="275"/>
            <ac:picMk id="5124" creationId="{0ED2C0FC-EEA2-963B-CCCA-7CFB98EE0B85}"/>
          </ac:picMkLst>
        </pc:picChg>
      </pc:sldChg>
      <pc:sldChg chg="add del setBg">
        <pc:chgData name="Deepak Prasad Gupta" userId="d6fab5158667db0f" providerId="LiveId" clId="{908E76FF-37D0-4C57-A15A-6AE77D906B1D}" dt="2023-08-05T03:19:46.603" v="2275"/>
        <pc:sldMkLst>
          <pc:docMk/>
          <pc:sldMk cId="2154933296" sldId="275"/>
        </pc:sldMkLst>
      </pc:sldChg>
      <pc:sldChg chg="addSp delSp modSp add mod setBg">
        <pc:chgData name="Deepak Prasad Gupta" userId="d6fab5158667db0f" providerId="LiveId" clId="{908E76FF-37D0-4C57-A15A-6AE77D906B1D}" dt="2023-08-05T14:22:54.740" v="4176"/>
        <pc:sldMkLst>
          <pc:docMk/>
          <pc:sldMk cId="4108808726" sldId="276"/>
        </pc:sldMkLst>
        <pc:graphicFrameChg chg="add mod">
          <ac:chgData name="Deepak Prasad Gupta" userId="d6fab5158667db0f" providerId="LiveId" clId="{908E76FF-37D0-4C57-A15A-6AE77D906B1D}" dt="2023-08-05T14:22:54.740" v="4176"/>
          <ac:graphicFrameMkLst>
            <pc:docMk/>
            <pc:sldMk cId="4108808726" sldId="276"/>
            <ac:graphicFrameMk id="5" creationId="{CF53C069-FDF6-7A97-1ABA-AA15C01810C3}"/>
          </ac:graphicFrameMkLst>
        </pc:graphicFrameChg>
        <pc:graphicFrameChg chg="del">
          <ac:chgData name="Deepak Prasad Gupta" userId="d6fab5158667db0f" providerId="LiveId" clId="{908E76FF-37D0-4C57-A15A-6AE77D906B1D}" dt="2023-08-05T03:41:06.967" v="2716" actId="478"/>
          <ac:graphicFrameMkLst>
            <pc:docMk/>
            <pc:sldMk cId="4108808726" sldId="276"/>
            <ac:graphicFrameMk id="6" creationId="{F2D7BB12-F1BA-A945-C377-54B017B9886E}"/>
          </ac:graphicFrameMkLst>
        </pc:graphicFrameChg>
      </pc:sldChg>
      <pc:sldChg chg="modSp add mod setBg">
        <pc:chgData name="Deepak Prasad Gupta" userId="d6fab5158667db0f" providerId="LiveId" clId="{908E76FF-37D0-4C57-A15A-6AE77D906B1D}" dt="2023-08-05T14:45:50.046" v="4380" actId="1076"/>
        <pc:sldMkLst>
          <pc:docMk/>
          <pc:sldMk cId="246407528" sldId="277"/>
        </pc:sldMkLst>
        <pc:spChg chg="mod">
          <ac:chgData name="Deepak Prasad Gupta" userId="d6fab5158667db0f" providerId="LiveId" clId="{908E76FF-37D0-4C57-A15A-6AE77D906B1D}" dt="2023-08-05T14:45:50.046" v="4380" actId="1076"/>
          <ac:spMkLst>
            <pc:docMk/>
            <pc:sldMk cId="246407528" sldId="277"/>
            <ac:spMk id="2" creationId="{E2DF3130-5705-1AD3-D560-253712B9B7EF}"/>
          </ac:spMkLst>
        </pc:spChg>
      </pc:sldChg>
      <pc:sldChg chg="addSp delSp modSp add mod setBg">
        <pc:chgData name="Deepak Prasad Gupta" userId="d6fab5158667db0f" providerId="LiveId" clId="{908E76FF-37D0-4C57-A15A-6AE77D906B1D}" dt="2023-08-05T14:46:06.921" v="4382"/>
        <pc:sldMkLst>
          <pc:docMk/>
          <pc:sldMk cId="3857027833" sldId="278"/>
        </pc:sldMkLst>
        <pc:spChg chg="mod">
          <ac:chgData name="Deepak Prasad Gupta" userId="d6fab5158667db0f" providerId="LiveId" clId="{908E76FF-37D0-4C57-A15A-6AE77D906B1D}" dt="2023-08-05T13:29:45.942" v="3168" actId="20577"/>
          <ac:spMkLst>
            <pc:docMk/>
            <pc:sldMk cId="3857027833" sldId="278"/>
            <ac:spMk id="2" creationId="{BFEF1CB9-3F67-3D2B-652C-72E2263E2115}"/>
          </ac:spMkLst>
        </pc:spChg>
        <pc:spChg chg="mod">
          <ac:chgData name="Deepak Prasad Gupta" userId="d6fab5158667db0f" providerId="LiveId" clId="{908E76FF-37D0-4C57-A15A-6AE77D906B1D}" dt="2023-08-05T13:36:50.268" v="3554" actId="207"/>
          <ac:spMkLst>
            <pc:docMk/>
            <pc:sldMk cId="3857027833" sldId="278"/>
            <ac:spMk id="5" creationId="{CF46F92D-5E58-D031-D4D5-4E566DCFC1E4}"/>
          </ac:spMkLst>
        </pc:spChg>
        <pc:picChg chg="add del mod">
          <ac:chgData name="Deepak Prasad Gupta" userId="d6fab5158667db0f" providerId="LiveId" clId="{908E76FF-37D0-4C57-A15A-6AE77D906B1D}" dt="2023-08-05T14:31:12.924" v="4306" actId="478"/>
          <ac:picMkLst>
            <pc:docMk/>
            <pc:sldMk cId="3857027833" sldId="278"/>
            <ac:picMk id="4098" creationId="{831A569F-9F34-A6E6-A6C9-C6381D90FFD7}"/>
          </ac:picMkLst>
        </pc:picChg>
        <pc:picChg chg="add del">
          <ac:chgData name="Deepak Prasad Gupta" userId="d6fab5158667db0f" providerId="LiveId" clId="{908E76FF-37D0-4C57-A15A-6AE77D906B1D}" dt="2023-08-05T14:31:19.969" v="4308" actId="478"/>
          <ac:picMkLst>
            <pc:docMk/>
            <pc:sldMk cId="3857027833" sldId="278"/>
            <ac:picMk id="4100" creationId="{F2D9DC3F-AA73-7C29-8403-C2CE88C5E2E5}"/>
          </ac:picMkLst>
        </pc:picChg>
        <pc:picChg chg="add del">
          <ac:chgData name="Deepak Prasad Gupta" userId="d6fab5158667db0f" providerId="LiveId" clId="{908E76FF-37D0-4C57-A15A-6AE77D906B1D}" dt="2023-08-05T14:31:43.679" v="4310" actId="478"/>
          <ac:picMkLst>
            <pc:docMk/>
            <pc:sldMk cId="3857027833" sldId="278"/>
            <ac:picMk id="4102" creationId="{6B0813A2-D495-3980-7C77-F047B377C80D}"/>
          </ac:picMkLst>
        </pc:picChg>
        <pc:picChg chg="add mod">
          <ac:chgData name="Deepak Prasad Gupta" userId="d6fab5158667db0f" providerId="LiveId" clId="{908E76FF-37D0-4C57-A15A-6AE77D906B1D}" dt="2023-08-05T14:32:41.858" v="4313" actId="1076"/>
          <ac:picMkLst>
            <pc:docMk/>
            <pc:sldMk cId="3857027833" sldId="278"/>
            <ac:picMk id="4104" creationId="{B5F9CFE4-4480-F7D9-02BC-AF8B6C061FD9}"/>
          </ac:picMkLst>
        </pc:picChg>
        <pc:picChg chg="del">
          <ac:chgData name="Deepak Prasad Gupta" userId="d6fab5158667db0f" providerId="LiveId" clId="{908E76FF-37D0-4C57-A15A-6AE77D906B1D}" dt="2023-08-05T14:28:32.264" v="4303" actId="478"/>
          <ac:picMkLst>
            <pc:docMk/>
            <pc:sldMk cId="3857027833" sldId="278"/>
            <ac:picMk id="11266" creationId="{B68AFA16-227A-D400-163C-072EB027B751}"/>
          </ac:picMkLst>
        </pc:picChg>
      </pc:sldChg>
      <pc:sldChg chg="addSp delSp modSp add mod setBg">
        <pc:chgData name="Deepak Prasad Gupta" userId="d6fab5158667db0f" providerId="LiveId" clId="{908E76FF-37D0-4C57-A15A-6AE77D906B1D}" dt="2023-08-05T14:28:20.948" v="4302" actId="1076"/>
        <pc:sldMkLst>
          <pc:docMk/>
          <pc:sldMk cId="1643465761" sldId="279"/>
        </pc:sldMkLst>
        <pc:spChg chg="mod">
          <ac:chgData name="Deepak Prasad Gupta" userId="d6fab5158667db0f" providerId="LiveId" clId="{908E76FF-37D0-4C57-A15A-6AE77D906B1D}" dt="2023-08-05T13:39:11.408" v="3566" actId="20577"/>
          <ac:spMkLst>
            <pc:docMk/>
            <pc:sldMk cId="1643465761" sldId="279"/>
            <ac:spMk id="2" creationId="{BFEF1CB9-3F67-3D2B-652C-72E2263E2115}"/>
          </ac:spMkLst>
        </pc:spChg>
        <pc:spChg chg="mod">
          <ac:chgData name="Deepak Prasad Gupta" userId="d6fab5158667db0f" providerId="LiveId" clId="{908E76FF-37D0-4C57-A15A-6AE77D906B1D}" dt="2023-08-05T13:59:26.988" v="4143" actId="207"/>
          <ac:spMkLst>
            <pc:docMk/>
            <pc:sldMk cId="1643465761" sldId="279"/>
            <ac:spMk id="5" creationId="{CF46F92D-5E58-D031-D4D5-4E566DCFC1E4}"/>
          </ac:spMkLst>
        </pc:spChg>
        <pc:graphicFrameChg chg="add del mod">
          <ac:chgData name="Deepak Prasad Gupta" userId="d6fab5158667db0f" providerId="LiveId" clId="{908E76FF-37D0-4C57-A15A-6AE77D906B1D}" dt="2023-08-05T14:00:43.384" v="4145"/>
          <ac:graphicFrameMkLst>
            <pc:docMk/>
            <pc:sldMk cId="1643465761" sldId="279"/>
            <ac:graphicFrameMk id="7" creationId="{0D082140-1E05-A3AE-B0F7-6615627F7D19}"/>
          </ac:graphicFrameMkLst>
        </pc:graphicFrameChg>
        <pc:picChg chg="del">
          <ac:chgData name="Deepak Prasad Gupta" userId="d6fab5158667db0f" providerId="LiveId" clId="{908E76FF-37D0-4C57-A15A-6AE77D906B1D}" dt="2023-08-05T13:39:16.399" v="3567" actId="478"/>
          <ac:picMkLst>
            <pc:docMk/>
            <pc:sldMk cId="1643465761" sldId="279"/>
            <ac:picMk id="6" creationId="{6B2B4386-E28F-26A6-C73F-D6B89D4F21E4}"/>
          </ac:picMkLst>
        </pc:picChg>
        <pc:picChg chg="add del mod">
          <ac:chgData name="Deepak Prasad Gupta" userId="d6fab5158667db0f" providerId="LiveId" clId="{908E76FF-37D0-4C57-A15A-6AE77D906B1D}" dt="2023-08-05T14:24:45.646" v="4192" actId="478"/>
          <ac:picMkLst>
            <pc:docMk/>
            <pc:sldMk cId="1643465761" sldId="279"/>
            <ac:picMk id="1026" creationId="{D5A7C29E-1302-9DA1-ACCB-111D8553BFE3}"/>
          </ac:picMkLst>
        </pc:picChg>
        <pc:picChg chg="add mod">
          <ac:chgData name="Deepak Prasad Gupta" userId="d6fab5158667db0f" providerId="LiveId" clId="{908E76FF-37D0-4C57-A15A-6AE77D906B1D}" dt="2023-08-05T14:28:20.948" v="4302" actId="1076"/>
          <ac:picMkLst>
            <pc:docMk/>
            <pc:sldMk cId="1643465761" sldId="279"/>
            <ac:picMk id="1028" creationId="{DD950EC1-67AF-F2AB-5157-B5A5038F4DF2}"/>
          </ac:picMkLst>
        </pc:picChg>
        <pc:picChg chg="add mod">
          <ac:chgData name="Deepak Prasad Gupta" userId="d6fab5158667db0f" providerId="LiveId" clId="{908E76FF-37D0-4C57-A15A-6AE77D906B1D}" dt="2023-08-05T14:28:16.471" v="4301" actId="1076"/>
          <ac:picMkLst>
            <pc:docMk/>
            <pc:sldMk cId="1643465761" sldId="279"/>
            <ac:picMk id="1030" creationId="{AA327C12-372C-FCB1-46B8-E206B56B87AD}"/>
          </ac:picMkLst>
        </pc:picChg>
        <pc:picChg chg="del">
          <ac:chgData name="Deepak Prasad Gupta" userId="d6fab5158667db0f" providerId="LiveId" clId="{908E76FF-37D0-4C57-A15A-6AE77D906B1D}" dt="2023-08-05T13:39:20.588" v="3569" actId="478"/>
          <ac:picMkLst>
            <pc:docMk/>
            <pc:sldMk cId="1643465761" sldId="279"/>
            <ac:picMk id="10242" creationId="{A49FBCFA-EA66-1E3D-623C-0288B4D12F5E}"/>
          </ac:picMkLst>
        </pc:picChg>
        <pc:picChg chg="del">
          <ac:chgData name="Deepak Prasad Gupta" userId="d6fab5158667db0f" providerId="LiveId" clId="{908E76FF-37D0-4C57-A15A-6AE77D906B1D}" dt="2023-08-05T13:39:19.837" v="3568" actId="478"/>
          <ac:picMkLst>
            <pc:docMk/>
            <pc:sldMk cId="1643465761" sldId="279"/>
            <ac:picMk id="10244" creationId="{D4DF2A03-65E3-DD15-07D9-B47329EBB4EA}"/>
          </ac:picMkLst>
        </pc:picChg>
      </pc:sldChg>
      <pc:sldChg chg="addSp delSp modSp add mod setBg">
        <pc:chgData name="Deepak Prasad Gupta" userId="d6fab5158667db0f" providerId="LiveId" clId="{908E76FF-37D0-4C57-A15A-6AE77D906B1D}" dt="2023-08-05T14:33:16.820" v="4319" actId="1076"/>
        <pc:sldMkLst>
          <pc:docMk/>
          <pc:sldMk cId="2600517017" sldId="280"/>
        </pc:sldMkLst>
        <pc:spChg chg="del">
          <ac:chgData name="Deepak Prasad Gupta" userId="d6fab5158667db0f" providerId="LiveId" clId="{908E76FF-37D0-4C57-A15A-6AE77D906B1D}" dt="2023-08-05T14:00:53.880" v="4148" actId="478"/>
          <ac:spMkLst>
            <pc:docMk/>
            <pc:sldMk cId="2600517017" sldId="280"/>
            <ac:spMk id="5" creationId="{CF46F92D-5E58-D031-D4D5-4E566DCFC1E4}"/>
          </ac:spMkLst>
        </pc:spChg>
        <pc:graphicFrameChg chg="add del mod modGraphic">
          <ac:chgData name="Deepak Prasad Gupta" userId="d6fab5158667db0f" providerId="LiveId" clId="{908E76FF-37D0-4C57-A15A-6AE77D906B1D}" dt="2023-08-05T14:01:18.278" v="4152" actId="478"/>
          <ac:graphicFrameMkLst>
            <pc:docMk/>
            <pc:sldMk cId="2600517017" sldId="280"/>
            <ac:graphicFrameMk id="6" creationId="{5BF407D2-BA80-E356-F53D-7C076877030F}"/>
          </ac:graphicFrameMkLst>
        </pc:graphicFrameChg>
        <pc:picChg chg="add mod">
          <ac:chgData name="Deepak Prasad Gupta" userId="d6fab5158667db0f" providerId="LiveId" clId="{908E76FF-37D0-4C57-A15A-6AE77D906B1D}" dt="2023-08-05T14:33:13.976" v="4318" actId="1076"/>
          <ac:picMkLst>
            <pc:docMk/>
            <pc:sldMk cId="2600517017" sldId="280"/>
            <ac:picMk id="8" creationId="{345BA023-DE88-A837-DE9C-29E5943211D9}"/>
          </ac:picMkLst>
        </pc:picChg>
        <pc:picChg chg="add mod">
          <ac:chgData name="Deepak Prasad Gupta" userId="d6fab5158667db0f" providerId="LiveId" clId="{908E76FF-37D0-4C57-A15A-6AE77D906B1D}" dt="2023-08-05T14:33:16.820" v="4319" actId="1076"/>
          <ac:picMkLst>
            <pc:docMk/>
            <pc:sldMk cId="2600517017" sldId="280"/>
            <ac:picMk id="2050" creationId="{D58EE1C4-F1C3-D5C8-7CDA-BF76A17C3BF9}"/>
          </ac:picMkLst>
        </pc:picChg>
      </pc:sldChg>
      <pc:sldChg chg="addSp delSp modSp add mod setBg">
        <pc:chgData name="Deepak Prasad Gupta" userId="d6fab5158667db0f" providerId="LiveId" clId="{908E76FF-37D0-4C57-A15A-6AE77D906B1D}" dt="2023-08-05T15:17:21.612" v="5470"/>
        <pc:sldMkLst>
          <pc:docMk/>
          <pc:sldMk cId="3229083851" sldId="281"/>
        </pc:sldMkLst>
        <pc:spChg chg="add del mod">
          <ac:chgData name="Deepak Prasad Gupta" userId="d6fab5158667db0f" providerId="LiveId" clId="{908E76FF-37D0-4C57-A15A-6AE77D906B1D}" dt="2023-08-05T14:35:07.607" v="4335" actId="478"/>
          <ac:spMkLst>
            <pc:docMk/>
            <pc:sldMk cId="3229083851" sldId="281"/>
            <ac:spMk id="6" creationId="{5137B42F-48F2-D0D6-0AFF-0114878CB755}"/>
          </ac:spMkLst>
        </pc:spChg>
        <pc:graphicFrameChg chg="add mod">
          <ac:chgData name="Deepak Prasad Gupta" userId="d6fab5158667db0f" providerId="LiveId" clId="{908E76FF-37D0-4C57-A15A-6AE77D906B1D}" dt="2023-08-05T15:17:21.612" v="5470"/>
          <ac:graphicFrameMkLst>
            <pc:docMk/>
            <pc:sldMk cId="3229083851" sldId="281"/>
            <ac:graphicFrameMk id="5" creationId="{DE469CFC-5258-3942-9B33-397E17C84240}"/>
          </ac:graphicFrameMkLst>
        </pc:graphicFrameChg>
        <pc:picChg chg="del">
          <ac:chgData name="Deepak Prasad Gupta" userId="d6fab5158667db0f" providerId="LiveId" clId="{908E76FF-37D0-4C57-A15A-6AE77D906B1D}" dt="2023-08-05T14:21:01.449" v="4158" actId="478"/>
          <ac:picMkLst>
            <pc:docMk/>
            <pc:sldMk cId="3229083851" sldId="281"/>
            <ac:picMk id="8" creationId="{345BA023-DE88-A837-DE9C-29E5943211D9}"/>
          </ac:picMkLst>
        </pc:picChg>
        <pc:picChg chg="add del">
          <ac:chgData name="Deepak Prasad Gupta" userId="d6fab5158667db0f" providerId="LiveId" clId="{908E76FF-37D0-4C57-A15A-6AE77D906B1D}" dt="2023-08-05T14:44:06.540" v="4349"/>
          <ac:picMkLst>
            <pc:docMk/>
            <pc:sldMk cId="3229083851" sldId="281"/>
            <ac:picMk id="3074" creationId="{BDBF2B1C-1637-444E-F666-550B31F5C8CB}"/>
          </ac:picMkLst>
        </pc:picChg>
        <pc:picChg chg="add mod">
          <ac:chgData name="Deepak Prasad Gupta" userId="d6fab5158667db0f" providerId="LiveId" clId="{908E76FF-37D0-4C57-A15A-6AE77D906B1D}" dt="2023-08-05T14:44:40.378" v="4356" actId="1076"/>
          <ac:picMkLst>
            <pc:docMk/>
            <pc:sldMk cId="3229083851" sldId="281"/>
            <ac:picMk id="3076" creationId="{4174E4F0-B468-91D7-958A-ABFF2D2914E6}"/>
          </ac:picMkLst>
        </pc:picChg>
      </pc:sldChg>
      <pc:sldChg chg="modSp add mod setBg">
        <pc:chgData name="Deepak Prasad Gupta" userId="d6fab5158667db0f" providerId="LiveId" clId="{908E76FF-37D0-4C57-A15A-6AE77D906B1D}" dt="2023-08-05T14:45:42.162" v="4378" actId="1076"/>
        <pc:sldMkLst>
          <pc:docMk/>
          <pc:sldMk cId="3967006393" sldId="282"/>
        </pc:sldMkLst>
        <pc:spChg chg="mod">
          <ac:chgData name="Deepak Prasad Gupta" userId="d6fab5158667db0f" providerId="LiveId" clId="{908E76FF-37D0-4C57-A15A-6AE77D906B1D}" dt="2023-08-05T14:45:42.162" v="4378" actId="1076"/>
          <ac:spMkLst>
            <pc:docMk/>
            <pc:sldMk cId="3967006393" sldId="282"/>
            <ac:spMk id="2" creationId="{E2DF3130-5705-1AD3-D560-253712B9B7EF}"/>
          </ac:spMkLst>
        </pc:spChg>
      </pc:sldChg>
      <pc:sldChg chg="addSp delSp modSp add mod setBg">
        <pc:chgData name="Deepak Prasad Gupta" userId="d6fab5158667db0f" providerId="LiveId" clId="{908E76FF-37D0-4C57-A15A-6AE77D906B1D}" dt="2023-08-05T15:07:08.904" v="5219" actId="1076"/>
        <pc:sldMkLst>
          <pc:docMk/>
          <pc:sldMk cId="357021870" sldId="283"/>
        </pc:sldMkLst>
        <pc:spChg chg="mod">
          <ac:chgData name="Deepak Prasad Gupta" userId="d6fab5158667db0f" providerId="LiveId" clId="{908E76FF-37D0-4C57-A15A-6AE77D906B1D}" dt="2023-08-05T14:46:18.278" v="4391" actId="20577"/>
          <ac:spMkLst>
            <pc:docMk/>
            <pc:sldMk cId="357021870" sldId="283"/>
            <ac:spMk id="2" creationId="{BFEF1CB9-3F67-3D2B-652C-72E2263E2115}"/>
          </ac:spMkLst>
        </pc:spChg>
        <pc:spChg chg="mod">
          <ac:chgData name="Deepak Prasad Gupta" userId="d6fab5158667db0f" providerId="LiveId" clId="{908E76FF-37D0-4C57-A15A-6AE77D906B1D}" dt="2023-08-05T15:02:45.900" v="5183" actId="207"/>
          <ac:spMkLst>
            <pc:docMk/>
            <pc:sldMk cId="357021870" sldId="283"/>
            <ac:spMk id="5" creationId="{CF46F92D-5E58-D031-D4D5-4E566DCFC1E4}"/>
          </ac:spMkLst>
        </pc:spChg>
        <pc:picChg chg="del">
          <ac:chgData name="Deepak Prasad Gupta" userId="d6fab5158667db0f" providerId="LiveId" clId="{908E76FF-37D0-4C57-A15A-6AE77D906B1D}" dt="2023-08-05T15:06:45.372" v="5213" actId="478"/>
          <ac:picMkLst>
            <pc:docMk/>
            <pc:sldMk cId="357021870" sldId="283"/>
            <ac:picMk id="4104" creationId="{B5F9CFE4-4480-F7D9-02BC-AF8B6C061FD9}"/>
          </ac:picMkLst>
        </pc:picChg>
        <pc:picChg chg="add del">
          <ac:chgData name="Deepak Prasad Gupta" userId="d6fab5158667db0f" providerId="LiveId" clId="{908E76FF-37D0-4C57-A15A-6AE77D906B1D}" dt="2023-08-05T15:06:50.012" v="5215"/>
          <ac:picMkLst>
            <pc:docMk/>
            <pc:sldMk cId="357021870" sldId="283"/>
            <ac:picMk id="6146" creationId="{1DDFA5EC-439D-8309-4536-DE08FCFEBB06}"/>
          </ac:picMkLst>
        </pc:picChg>
        <pc:picChg chg="add mod">
          <ac:chgData name="Deepak Prasad Gupta" userId="d6fab5158667db0f" providerId="LiveId" clId="{908E76FF-37D0-4C57-A15A-6AE77D906B1D}" dt="2023-08-05T15:07:08.904" v="5219" actId="1076"/>
          <ac:picMkLst>
            <pc:docMk/>
            <pc:sldMk cId="357021870" sldId="283"/>
            <ac:picMk id="6148" creationId="{8CFC1524-D8B2-3202-7D2F-4646097C9DFF}"/>
          </ac:picMkLst>
        </pc:picChg>
      </pc:sldChg>
      <pc:sldChg chg="addSp delSp modSp add mod setBg">
        <pc:chgData name="Deepak Prasad Gupta" userId="d6fab5158667db0f" providerId="LiveId" clId="{908E76FF-37D0-4C57-A15A-6AE77D906B1D}" dt="2023-08-05T15:28:15.385" v="5512" actId="14100"/>
        <pc:sldMkLst>
          <pc:docMk/>
          <pc:sldMk cId="3359112731" sldId="284"/>
        </pc:sldMkLst>
        <pc:spChg chg="mod">
          <ac:chgData name="Deepak Prasad Gupta" userId="d6fab5158667db0f" providerId="LiveId" clId="{908E76FF-37D0-4C57-A15A-6AE77D906B1D}" dt="2023-08-05T14:49:49.029" v="4624" actId="20577"/>
          <ac:spMkLst>
            <pc:docMk/>
            <pc:sldMk cId="3359112731" sldId="284"/>
            <ac:spMk id="2" creationId="{BFEF1CB9-3F67-3D2B-652C-72E2263E2115}"/>
          </ac:spMkLst>
        </pc:spChg>
        <pc:spChg chg="mod">
          <ac:chgData name="Deepak Prasad Gupta" userId="d6fab5158667db0f" providerId="LiveId" clId="{908E76FF-37D0-4C57-A15A-6AE77D906B1D}" dt="2023-08-05T15:13:13.312" v="5420" actId="20577"/>
          <ac:spMkLst>
            <pc:docMk/>
            <pc:sldMk cId="3359112731" sldId="284"/>
            <ac:spMk id="5" creationId="{CF46F92D-5E58-D031-D4D5-4E566DCFC1E4}"/>
          </ac:spMkLst>
        </pc:spChg>
        <pc:spChg chg="add mod">
          <ac:chgData name="Deepak Prasad Gupta" userId="d6fab5158667db0f" providerId="LiveId" clId="{908E76FF-37D0-4C57-A15A-6AE77D906B1D}" dt="2023-08-05T15:14:57.106" v="5426" actId="1076"/>
          <ac:spMkLst>
            <pc:docMk/>
            <pc:sldMk cId="3359112731" sldId="284"/>
            <ac:spMk id="6" creationId="{7BDB34DF-90F4-5539-2593-C522C4CEAB72}"/>
          </ac:spMkLst>
        </pc:spChg>
        <pc:spChg chg="add mod">
          <ac:chgData name="Deepak Prasad Gupta" userId="d6fab5158667db0f" providerId="LiveId" clId="{908E76FF-37D0-4C57-A15A-6AE77D906B1D}" dt="2023-08-05T15:14:53.917" v="5425" actId="1076"/>
          <ac:spMkLst>
            <pc:docMk/>
            <pc:sldMk cId="3359112731" sldId="284"/>
            <ac:spMk id="7" creationId="{FFBE60F8-DD6D-BA34-6509-898B1BA7F862}"/>
          </ac:spMkLst>
        </pc:spChg>
        <pc:picChg chg="del">
          <ac:chgData name="Deepak Prasad Gupta" userId="d6fab5158667db0f" providerId="LiveId" clId="{908E76FF-37D0-4C57-A15A-6AE77D906B1D}" dt="2023-08-05T14:49:40.212" v="4614" actId="478"/>
          <ac:picMkLst>
            <pc:docMk/>
            <pc:sldMk cId="3359112731" sldId="284"/>
            <ac:picMk id="1028" creationId="{DD950EC1-67AF-F2AB-5157-B5A5038F4DF2}"/>
          </ac:picMkLst>
        </pc:picChg>
        <pc:picChg chg="del">
          <ac:chgData name="Deepak Prasad Gupta" userId="d6fab5158667db0f" providerId="LiveId" clId="{908E76FF-37D0-4C57-A15A-6AE77D906B1D}" dt="2023-08-05T14:49:37.996" v="4613" actId="478"/>
          <ac:picMkLst>
            <pc:docMk/>
            <pc:sldMk cId="3359112731" sldId="284"/>
            <ac:picMk id="1030" creationId="{AA327C12-372C-FCB1-46B8-E206B56B87AD}"/>
          </ac:picMkLst>
        </pc:picChg>
        <pc:picChg chg="add del mod">
          <ac:chgData name="Deepak Prasad Gupta" userId="d6fab5158667db0f" providerId="LiveId" clId="{908E76FF-37D0-4C57-A15A-6AE77D906B1D}" dt="2023-08-05T15:08:28.390" v="5227" actId="478"/>
          <ac:picMkLst>
            <pc:docMk/>
            <pc:sldMk cId="3359112731" sldId="284"/>
            <ac:picMk id="5122" creationId="{B8B5BD2F-59DA-4C94-D3E1-26E3C0417D24}"/>
          </ac:picMkLst>
        </pc:picChg>
        <pc:picChg chg="add del mod">
          <ac:chgData name="Deepak Prasad Gupta" userId="d6fab5158667db0f" providerId="LiveId" clId="{908E76FF-37D0-4C57-A15A-6AE77D906B1D}" dt="2023-08-05T15:22:53.975" v="5492" actId="478"/>
          <ac:picMkLst>
            <pc:docMk/>
            <pc:sldMk cId="3359112731" sldId="284"/>
            <ac:picMk id="5124" creationId="{DAA746FB-9315-69C5-9728-613E5157C0E5}"/>
          </ac:picMkLst>
        </pc:picChg>
        <pc:picChg chg="add mod">
          <ac:chgData name="Deepak Prasad Gupta" userId="d6fab5158667db0f" providerId="LiveId" clId="{908E76FF-37D0-4C57-A15A-6AE77D906B1D}" dt="2023-08-05T15:23:31.192" v="5495" actId="1076"/>
          <ac:picMkLst>
            <pc:docMk/>
            <pc:sldMk cId="3359112731" sldId="284"/>
            <ac:picMk id="5126" creationId="{3D02DDF0-1AE8-6279-0D93-EE0F543FAF3F}"/>
          </ac:picMkLst>
        </pc:picChg>
        <pc:picChg chg="add mod">
          <ac:chgData name="Deepak Prasad Gupta" userId="d6fab5158667db0f" providerId="LiveId" clId="{908E76FF-37D0-4C57-A15A-6AE77D906B1D}" dt="2023-08-05T15:28:15.385" v="5512" actId="14100"/>
          <ac:picMkLst>
            <pc:docMk/>
            <pc:sldMk cId="3359112731" sldId="284"/>
            <ac:picMk id="5128" creationId="{4CC18675-69C8-1DB5-11CC-499709A78CEA}"/>
          </ac:picMkLst>
        </pc:picChg>
      </pc:sldChg>
      <pc:sldChg chg="addSp delSp modSp add mod setBg">
        <pc:chgData name="Deepak Prasad Gupta" userId="d6fab5158667db0f" providerId="LiveId" clId="{908E76FF-37D0-4C57-A15A-6AE77D906B1D}" dt="2023-08-05T15:31:37.642" v="5527" actId="478"/>
        <pc:sldMkLst>
          <pc:docMk/>
          <pc:sldMk cId="901045231" sldId="285"/>
        </pc:sldMkLst>
        <pc:spChg chg="del">
          <ac:chgData name="Deepak Prasad Gupta" userId="d6fab5158667db0f" providerId="LiveId" clId="{908E76FF-37D0-4C57-A15A-6AE77D906B1D}" dt="2023-08-05T15:15:44.118" v="5429" actId="478"/>
          <ac:spMkLst>
            <pc:docMk/>
            <pc:sldMk cId="901045231" sldId="285"/>
            <ac:spMk id="5" creationId="{CF46F92D-5E58-D031-D4D5-4E566DCFC1E4}"/>
          </ac:spMkLst>
        </pc:spChg>
        <pc:spChg chg="del">
          <ac:chgData name="Deepak Prasad Gupta" userId="d6fab5158667db0f" providerId="LiveId" clId="{908E76FF-37D0-4C57-A15A-6AE77D906B1D}" dt="2023-08-05T15:15:47.221" v="5430" actId="478"/>
          <ac:spMkLst>
            <pc:docMk/>
            <pc:sldMk cId="901045231" sldId="285"/>
            <ac:spMk id="6" creationId="{7BDB34DF-90F4-5539-2593-C522C4CEAB72}"/>
          </ac:spMkLst>
        </pc:spChg>
        <pc:spChg chg="del">
          <ac:chgData name="Deepak Prasad Gupta" userId="d6fab5158667db0f" providerId="LiveId" clId="{908E76FF-37D0-4C57-A15A-6AE77D906B1D}" dt="2023-08-05T15:15:48.034" v="5431" actId="478"/>
          <ac:spMkLst>
            <pc:docMk/>
            <pc:sldMk cId="901045231" sldId="285"/>
            <ac:spMk id="7" creationId="{FFBE60F8-DD6D-BA34-6509-898B1BA7F862}"/>
          </ac:spMkLst>
        </pc:spChg>
        <pc:graphicFrameChg chg="add mod">
          <ac:chgData name="Deepak Prasad Gupta" userId="d6fab5158667db0f" providerId="LiveId" clId="{908E76FF-37D0-4C57-A15A-6AE77D906B1D}" dt="2023-08-05T15:31:04.073" v="5521" actId="14100"/>
          <ac:graphicFrameMkLst>
            <pc:docMk/>
            <pc:sldMk cId="901045231" sldId="285"/>
            <ac:graphicFrameMk id="8" creationId="{757A1761-6F83-C54A-4DDF-CCC813F894E7}"/>
          </ac:graphicFrameMkLst>
        </pc:graphicFrameChg>
        <pc:picChg chg="add del mod">
          <ac:chgData name="Deepak Prasad Gupta" userId="d6fab5158667db0f" providerId="LiveId" clId="{908E76FF-37D0-4C57-A15A-6AE77D906B1D}" dt="2023-08-05T15:24:58.036" v="5500" actId="478"/>
          <ac:picMkLst>
            <pc:docMk/>
            <pc:sldMk cId="901045231" sldId="285"/>
            <ac:picMk id="7170" creationId="{5F5EA52B-046D-19C4-CA98-518CEFB76A39}"/>
          </ac:picMkLst>
        </pc:picChg>
        <pc:picChg chg="add del mod">
          <ac:chgData name="Deepak Prasad Gupta" userId="d6fab5158667db0f" providerId="LiveId" clId="{908E76FF-37D0-4C57-A15A-6AE77D906B1D}" dt="2023-08-05T15:29:41.462" v="5517" actId="478"/>
          <ac:picMkLst>
            <pc:docMk/>
            <pc:sldMk cId="901045231" sldId="285"/>
            <ac:picMk id="7172" creationId="{14CACEF2-85A6-97C6-DF20-7A45A1484BA9}"/>
          </ac:picMkLst>
        </pc:picChg>
        <pc:picChg chg="add del mod">
          <ac:chgData name="Deepak Prasad Gupta" userId="d6fab5158667db0f" providerId="LiveId" clId="{908E76FF-37D0-4C57-A15A-6AE77D906B1D}" dt="2023-08-05T15:31:37.642" v="5527" actId="478"/>
          <ac:picMkLst>
            <pc:docMk/>
            <pc:sldMk cId="901045231" sldId="285"/>
            <ac:picMk id="7174" creationId="{C6001BA8-B1DD-076A-4C75-3B08846E3590}"/>
          </ac:picMkLst>
        </pc:picChg>
        <pc:picChg chg="add mod">
          <ac:chgData name="Deepak Prasad Gupta" userId="d6fab5158667db0f" providerId="LiveId" clId="{908E76FF-37D0-4C57-A15A-6AE77D906B1D}" dt="2023-08-05T15:30:54.791" v="5519" actId="1076"/>
          <ac:picMkLst>
            <pc:docMk/>
            <pc:sldMk cId="901045231" sldId="285"/>
            <ac:picMk id="7176" creationId="{325F9AE9-52DB-E677-8B10-11E9D1EF4F26}"/>
          </ac:picMkLst>
        </pc:picChg>
      </pc:sldChg>
      <pc:sldChg chg="addSp modSp new mod setBg">
        <pc:chgData name="Deepak Prasad Gupta" userId="d6fab5158667db0f" providerId="LiveId" clId="{908E76FF-37D0-4C57-A15A-6AE77D906B1D}" dt="2023-08-06T16:34:23.360" v="5572" actId="2711"/>
        <pc:sldMkLst>
          <pc:docMk/>
          <pc:sldMk cId="1722015072" sldId="286"/>
        </pc:sldMkLst>
        <pc:spChg chg="add mod">
          <ac:chgData name="Deepak Prasad Gupta" userId="d6fab5158667db0f" providerId="LiveId" clId="{908E76FF-37D0-4C57-A15A-6AE77D906B1D}" dt="2023-08-06T16:34:23.360" v="5572" actId="2711"/>
          <ac:spMkLst>
            <pc:docMk/>
            <pc:sldMk cId="1722015072" sldId="286"/>
            <ac:spMk id="2" creationId="{ADBF0BE5-1454-CD6E-FE2E-9EBA8F632801}"/>
          </ac:spMkLst>
        </pc:spChg>
        <pc:picChg chg="add">
          <ac:chgData name="Deepak Prasad Gupta" userId="d6fab5158667db0f" providerId="LiveId" clId="{908E76FF-37D0-4C57-A15A-6AE77D906B1D}" dt="2023-08-05T15:50:05.217" v="5530"/>
          <ac:picMkLst>
            <pc:docMk/>
            <pc:sldMk cId="1722015072" sldId="286"/>
            <ac:picMk id="8194" creationId="{52A38265-F9C0-AB87-65E6-C36A2B7BCD80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d6fab5158667db0f/Desktop/Trainity/Projects/Project%205/IMDB_Movie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d6fab5158667db0f/Desktop/Trainity/Projects/Project%205/IMDB_Movie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d6fab5158667db0f/Desktop/Trainity/Projects/Project%205/IMDB_Movies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d6fab5158667db0f/Desktop/Trainity/Projects/Project%205/IMDB_Movies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d6fab5158667db0f/Desktop/Trainity/Projects/Project%205/IMDB_Movies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d6fab5158667db0f/Desktop/Trainity/Projects/Project%205/IMDB_Movies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microsoft.com/office/2011/relationships/chartColorStyle" Target="colors7.xml"/><Relationship Id="rId1" Type="http://schemas.microsoft.com/office/2011/relationships/chartStyle" Target="style7.xml"/><Relationship Id="rId6" Type="http://schemas.openxmlformats.org/officeDocument/2006/relationships/oleObject" Target="https://d.docs.live.net/d6fab5158667db0f/Desktop/Trainity/Projects/Project%205/IMDB_Movies.xlsx" TargetMode="Externa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d6fab5158667db0f/Desktop/Trainity/Projects/Project%205/IMDB_Movies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'[IMDB_Movies.xlsx]Genre pivot'!$BF$4</c:f>
              <c:strCache>
                <c:ptCount val="1"/>
                <c:pt idx="0">
                  <c:v>AVERAGE</c:v>
                </c:pt>
              </c:strCache>
            </c:strRef>
          </c:tx>
          <c:spPr>
            <a:solidFill>
              <a:schemeClr val="accent1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0">
                <a:spAutoFit/>
              </a:bodyPr>
              <a:lstStyle/>
              <a:p>
                <a:pPr algn="ctr">
                  <a:defRPr lang="en-US" sz="1100" b="1" i="0" u="none" strike="noStrike" kern="1200" baseline="0">
                    <a:solidFill>
                      <a:schemeClr val="bg1"/>
                    </a:solidFill>
                    <a:latin typeface="Nabati"/>
                    <a:ea typeface="Roboto" panose="02000000000000000000" pitchFamily="2" charset="0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'[IMDB_Movies.xlsx]Genre pivot'!$BE$5:$BE$9</c:f>
              <c:strCache>
                <c:ptCount val="5"/>
                <c:pt idx="0">
                  <c:v>Drama</c:v>
                </c:pt>
                <c:pt idx="1">
                  <c:v>Comedy</c:v>
                </c:pt>
                <c:pt idx="2">
                  <c:v>Thriller</c:v>
                </c:pt>
                <c:pt idx="3">
                  <c:v>Action</c:v>
                </c:pt>
                <c:pt idx="4">
                  <c:v>Romance</c:v>
                </c:pt>
              </c:strCache>
            </c:strRef>
          </c:cat>
          <c:val>
            <c:numRef>
              <c:f>'[IMDB_Movies.xlsx]Genre pivot'!$BF$5:$BF$9</c:f>
              <c:numCache>
                <c:formatCode>0.00</c:formatCode>
                <c:ptCount val="5"/>
                <c:pt idx="0">
                  <c:v>32.168831168831169</c:v>
                </c:pt>
                <c:pt idx="1">
                  <c:v>23.584415584415584</c:v>
                </c:pt>
                <c:pt idx="2">
                  <c:v>17.662337662337663</c:v>
                </c:pt>
                <c:pt idx="3">
                  <c:v>14.506493506493506</c:v>
                </c:pt>
                <c:pt idx="4">
                  <c:v>13.935064935064934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DAD-4775-8FF5-0A34E8A228D3}"/>
            </c:ext>
          </c:extLst>
        </c:ser>
        <c:ser>
          <c:idx val="1"/>
          <c:order val="1"/>
          <c:tx>
            <c:strRef>
              <c:f>'[IMDB_Movies.xlsx]Genre pivot'!$BG$4</c:f>
              <c:strCache>
                <c:ptCount val="1"/>
                <c:pt idx="0">
                  <c:v>MEDIAN</c:v>
                </c:pt>
              </c:strCache>
            </c:strRef>
          </c:tx>
          <c:spPr>
            <a:solidFill>
              <a:schemeClr val="accent2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0">
                <a:spAutoFit/>
              </a:bodyPr>
              <a:lstStyle/>
              <a:p>
                <a:pPr algn="ctr">
                  <a:defRPr lang="en-US" sz="1100" b="1" i="0" u="none" strike="noStrike" kern="1200" baseline="0">
                    <a:solidFill>
                      <a:schemeClr val="bg1"/>
                    </a:solidFill>
                    <a:latin typeface="Nabati"/>
                    <a:ea typeface="Roboto" panose="02000000000000000000" pitchFamily="2" charset="0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'[IMDB_Movies.xlsx]Genre pivot'!$BE$5:$BE$9</c:f>
              <c:strCache>
                <c:ptCount val="5"/>
                <c:pt idx="0">
                  <c:v>Drama</c:v>
                </c:pt>
                <c:pt idx="1">
                  <c:v>Comedy</c:v>
                </c:pt>
                <c:pt idx="2">
                  <c:v>Thriller</c:v>
                </c:pt>
                <c:pt idx="3">
                  <c:v>Action</c:v>
                </c:pt>
                <c:pt idx="4">
                  <c:v>Romance</c:v>
                </c:pt>
              </c:strCache>
            </c:strRef>
          </c:cat>
          <c:val>
            <c:numRef>
              <c:f>'[IMDB_Movies.xlsx]Genre pivot'!$BG$5:$BG$9</c:f>
              <c:numCache>
                <c:formatCode>General</c:formatCode>
                <c:ptCount val="5"/>
                <c:pt idx="0">
                  <c:v>12</c:v>
                </c:pt>
                <c:pt idx="1">
                  <c:v>10</c:v>
                </c:pt>
                <c:pt idx="2">
                  <c:v>8</c:v>
                </c:pt>
                <c:pt idx="3">
                  <c:v>7</c:v>
                </c:pt>
                <c:pt idx="4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DAD-4775-8FF5-0A34E8A228D3}"/>
            </c:ext>
          </c:extLst>
        </c:ser>
        <c:ser>
          <c:idx val="3"/>
          <c:order val="3"/>
          <c:tx>
            <c:strRef>
              <c:f>'[IMDB_Movies.xlsx]Genre pivot'!$BI$4</c:f>
              <c:strCache>
                <c:ptCount val="1"/>
                <c:pt idx="0">
                  <c:v>MAX</c:v>
                </c:pt>
              </c:strCache>
            </c:strRef>
          </c:tx>
          <c:spPr>
            <a:solidFill>
              <a:schemeClr val="accent4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0">
                <a:spAutoFit/>
              </a:bodyPr>
              <a:lstStyle/>
              <a:p>
                <a:pPr algn="ctr">
                  <a:defRPr lang="en-US" sz="1100" b="1" i="0" u="none" strike="noStrike" kern="1200" baseline="0">
                    <a:solidFill>
                      <a:schemeClr val="bg1"/>
                    </a:solidFill>
                    <a:latin typeface="Nabati"/>
                    <a:ea typeface="Roboto" panose="02000000000000000000" pitchFamily="2" charset="0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'[IMDB_Movies.xlsx]Genre pivot'!$BE$5:$BE$9</c:f>
              <c:strCache>
                <c:ptCount val="5"/>
                <c:pt idx="0">
                  <c:v>Drama</c:v>
                </c:pt>
                <c:pt idx="1">
                  <c:v>Comedy</c:v>
                </c:pt>
                <c:pt idx="2">
                  <c:v>Thriller</c:v>
                </c:pt>
                <c:pt idx="3">
                  <c:v>Action</c:v>
                </c:pt>
                <c:pt idx="4">
                  <c:v>Romance</c:v>
                </c:pt>
              </c:strCache>
            </c:strRef>
          </c:cat>
          <c:val>
            <c:numRef>
              <c:f>'[IMDB_Movies.xlsx]Genre pivot'!$BI$5:$BI$9</c:f>
              <c:numCache>
                <c:formatCode>General</c:formatCode>
                <c:ptCount val="5"/>
                <c:pt idx="0">
                  <c:v>128</c:v>
                </c:pt>
                <c:pt idx="1">
                  <c:v>80</c:v>
                </c:pt>
                <c:pt idx="2">
                  <c:v>64</c:v>
                </c:pt>
                <c:pt idx="3">
                  <c:v>57</c:v>
                </c:pt>
                <c:pt idx="4">
                  <c:v>54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DAD-4775-8FF5-0A34E8A228D3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19"/>
        <c:axId val="1242733040"/>
        <c:axId val="1245225648"/>
      </c:barChart>
      <c:lineChart>
        <c:grouping val="standard"/>
        <c:varyColors val="0"/>
        <c:ser>
          <c:idx val="2"/>
          <c:order val="2"/>
          <c:tx>
            <c:strRef>
              <c:f>'[IMDB_Movies.xlsx]Genre pivot'!$BH$4</c:f>
              <c:strCache>
                <c:ptCount val="1"/>
                <c:pt idx="0">
                  <c:v>MODE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00" b="1" i="0" u="none" strike="noStrike" kern="1200" baseline="0">
                    <a:solidFill>
                      <a:schemeClr val="bg1"/>
                    </a:solidFill>
                    <a:latin typeface="Nabati"/>
                    <a:ea typeface="Roboto" panose="02000000000000000000" pitchFamily="2" charset="0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'[IMDB_Movies.xlsx]Genre pivot'!$BE$5:$BE$9</c:f>
              <c:strCache>
                <c:ptCount val="5"/>
                <c:pt idx="0">
                  <c:v>Drama</c:v>
                </c:pt>
                <c:pt idx="1">
                  <c:v>Comedy</c:v>
                </c:pt>
                <c:pt idx="2">
                  <c:v>Thriller</c:v>
                </c:pt>
                <c:pt idx="3">
                  <c:v>Action</c:v>
                </c:pt>
                <c:pt idx="4">
                  <c:v>Romance</c:v>
                </c:pt>
              </c:strCache>
            </c:strRef>
          </c:cat>
          <c:val>
            <c:numRef>
              <c:f>'[IMDB_Movies.xlsx]Genre pivot'!$BH$5:$BH$9</c:f>
              <c:numCache>
                <c:formatCode>General</c:formatCode>
                <c:ptCount val="5"/>
                <c:pt idx="0">
                  <c:v>7.2</c:v>
                </c:pt>
                <c:pt idx="1">
                  <c:v>6.4</c:v>
                </c:pt>
                <c:pt idx="2">
                  <c:v>6.1</c:v>
                </c:pt>
                <c:pt idx="3">
                  <c:v>6.1</c:v>
                </c:pt>
                <c:pt idx="4">
                  <c:v>6.5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3DAD-4775-8FF5-0A34E8A228D3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242736288"/>
        <c:axId val="1245233808"/>
      </c:lineChart>
      <c:catAx>
        <c:axId val="124273304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 algn="ctr" rtl="0">
                  <a:defRPr lang="en-IN" sz="1800" b="1" i="0" u="none" strike="noStrike" kern="1200" baseline="0" dirty="0" smtClean="0">
                    <a:solidFill>
                      <a:srgbClr val="FFFF00"/>
                    </a:solidFill>
                    <a:latin typeface="Aptos Display" panose="020B0004020202020204" pitchFamily="34" charset="0"/>
                    <a:ea typeface="+mn-ea"/>
                    <a:cs typeface="Helvetica" panose="020B0604020202020204" pitchFamily="34" charset="0"/>
                  </a:defRPr>
                </a:pPr>
                <a:r>
                  <a:rPr lang="en-IN" sz="1800" b="1" i="0" u="none" strike="noStrike" kern="1200" baseline="0" dirty="0">
                    <a:solidFill>
                      <a:srgbClr val="FFFF00"/>
                    </a:solidFill>
                    <a:latin typeface="Aptos Display" panose="020B0004020202020204" pitchFamily="34" charset="0"/>
                    <a:ea typeface="+mn-ea"/>
                    <a:cs typeface="Helvetica" panose="020B0604020202020204" pitchFamily="34" charset="0"/>
                    <a:sym typeface="Wingdings" panose="05000000000000000000" pitchFamily="2" charset="2"/>
                  </a:rPr>
                  <a:t>     </a:t>
                </a:r>
                <a:r>
                  <a:rPr lang="en-IN" sz="1800" b="1" i="0" u="none" strike="noStrike" kern="1200" baseline="0" dirty="0">
                    <a:solidFill>
                      <a:srgbClr val="FFFF00"/>
                    </a:solidFill>
                    <a:latin typeface="Aptos Display" panose="020B0004020202020204" pitchFamily="34" charset="0"/>
                    <a:ea typeface="+mn-ea"/>
                    <a:cs typeface="Helvetica" panose="020B0604020202020204" pitchFamily="34" charset="0"/>
                  </a:rPr>
                  <a:t>Genre   </a:t>
                </a:r>
                <a:r>
                  <a:rPr lang="en-IN" sz="1800" b="1" i="0" u="none" strike="noStrike" kern="1200" baseline="0" dirty="0">
                    <a:solidFill>
                      <a:srgbClr val="FFFF00"/>
                    </a:solidFill>
                    <a:latin typeface="Aptos Display" panose="020B0004020202020204" pitchFamily="34" charset="0"/>
                    <a:ea typeface="+mn-ea"/>
                    <a:cs typeface="Helvetica" panose="020B0604020202020204" pitchFamily="34" charset="0"/>
                    <a:sym typeface="Wingdings" panose="05000000000000000000" pitchFamily="2" charset="2"/>
                  </a:rPr>
                  <a:t></a:t>
                </a:r>
                <a:endParaRPr lang="en-IN" sz="1800" b="1" i="0" u="none" strike="noStrike" kern="1200" baseline="0" dirty="0">
                  <a:solidFill>
                    <a:srgbClr val="FFFF00"/>
                  </a:solidFill>
                  <a:latin typeface="Aptos Display" panose="020B0004020202020204" pitchFamily="34" charset="0"/>
                  <a:ea typeface="+mn-ea"/>
                  <a:cs typeface="Helvetica" panose="020B0604020202020204" pitchFamily="34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 algn="ctr" rtl="0">
                <a:defRPr lang="en-IN" sz="1800" b="1" i="0" u="none" strike="noStrike" kern="1200" baseline="0" dirty="0" smtClean="0">
                  <a:solidFill>
                    <a:srgbClr val="FFFF00"/>
                  </a:solidFill>
                  <a:latin typeface="Aptos Display" panose="020B0004020202020204" pitchFamily="34" charset="0"/>
                  <a:ea typeface="+mn-ea"/>
                  <a:cs typeface="Helvetica" panose="020B0604020202020204" pitchFamily="34" charset="0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 algn="ctr">
              <a:defRPr lang="en-US" sz="1400" b="1" i="0" u="none" strike="noStrike" kern="1200" baseline="0">
                <a:solidFill>
                  <a:schemeClr val="bg1"/>
                </a:solidFill>
                <a:latin typeface="Aptos Display" panose="020B0004020202020204" pitchFamily="34" charset="0"/>
                <a:ea typeface="Roboto" panose="02000000000000000000" pitchFamily="2" charset="0"/>
                <a:cs typeface="+mn-cs"/>
              </a:defRPr>
            </a:pPr>
            <a:endParaRPr lang="en-US"/>
          </a:p>
        </c:txPr>
        <c:crossAx val="1245225648"/>
        <c:crosses val="autoZero"/>
        <c:auto val="1"/>
        <c:lblAlgn val="ctr"/>
        <c:lblOffset val="100"/>
        <c:noMultiLvlLbl val="0"/>
      </c:catAx>
      <c:valAx>
        <c:axId val="1245225648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 algn="ctr" rtl="0">
                  <a:defRPr lang="en-IN" sz="1800" b="0" i="0" u="none" strike="noStrike" kern="1200" baseline="0" dirty="0" smtClean="0">
                    <a:solidFill>
                      <a:schemeClr val="bg1"/>
                    </a:solidFill>
                    <a:latin typeface="Helvetica" panose="020B0604020202020204" pitchFamily="34" charset="0"/>
                    <a:ea typeface="+mn-ea"/>
                    <a:cs typeface="Helvetica" panose="020B0604020202020204" pitchFamily="34" charset="0"/>
                  </a:defRPr>
                </a:pPr>
                <a:r>
                  <a:rPr lang="en-IN" sz="1800" b="1" i="0" u="none" strike="noStrike" kern="1200" baseline="0" dirty="0">
                    <a:solidFill>
                      <a:srgbClr val="FFFF00"/>
                    </a:solidFill>
                    <a:latin typeface="Aptos Display" panose="020B0004020202020204" pitchFamily="34" charset="0"/>
                    <a:ea typeface="+mn-ea"/>
                    <a:cs typeface="Helvetica" panose="020B0604020202020204" pitchFamily="34" charset="0"/>
                  </a:rPr>
                  <a:t>Count of  movies </a:t>
                </a:r>
                <a:r>
                  <a:rPr lang="en-IN" sz="1800" b="1" i="0" u="none" strike="noStrike" kern="1200" baseline="0" dirty="0">
                    <a:solidFill>
                      <a:srgbClr val="FFFF00"/>
                    </a:solidFill>
                    <a:latin typeface="Aptos Display" panose="020B0004020202020204" pitchFamily="34" charset="0"/>
                    <a:ea typeface="+mn-ea"/>
                    <a:cs typeface="Helvetica" panose="020B0604020202020204" pitchFamily="34" charset="0"/>
                    <a:sym typeface="Wingdings" panose="05000000000000000000" pitchFamily="2" charset="2"/>
                  </a:rPr>
                  <a:t></a:t>
                </a:r>
                <a:endParaRPr lang="en-IN" sz="1800" b="1" i="0" u="none" strike="noStrike" kern="1200" baseline="0" dirty="0">
                  <a:solidFill>
                    <a:srgbClr val="FFFF00"/>
                  </a:solidFill>
                  <a:latin typeface="Aptos Display" panose="020B0004020202020204" pitchFamily="34" charset="0"/>
                  <a:ea typeface="+mn-ea"/>
                  <a:cs typeface="Helvetica" panose="020B0604020202020204" pitchFamily="34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 algn="ctr" rtl="0">
                <a:defRPr lang="en-IN" sz="1800" b="0" i="0" u="none" strike="noStrike" kern="1200" baseline="0" dirty="0" smtClean="0">
                  <a:solidFill>
                    <a:schemeClr val="bg1"/>
                  </a:solidFill>
                  <a:latin typeface="Helvetica" panose="020B0604020202020204" pitchFamily="34" charset="0"/>
                  <a:ea typeface="+mn-ea"/>
                  <a:cs typeface="Helvetica" panose="020B0604020202020204" pitchFamily="34" charset="0"/>
                </a:defRPr>
              </a:pPr>
              <a:endParaRPr lang="en-US"/>
            </a:p>
          </c:txPr>
        </c:title>
        <c:numFmt formatCode="0.00" sourceLinked="1"/>
        <c:majorTickMark val="out"/>
        <c:minorTickMark val="none"/>
        <c:tickLblPos val="nextTo"/>
        <c:spPr>
          <a:noFill/>
          <a:ln>
            <a:solidFill>
              <a:schemeClr val="bg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 algn="ctr">
              <a:defRPr lang="en-US" sz="1400" b="1" i="0" u="none" strike="noStrike" kern="1200" baseline="0">
                <a:solidFill>
                  <a:schemeClr val="bg1"/>
                </a:solidFill>
                <a:latin typeface="Aptos Display" panose="020B0004020202020204" pitchFamily="34" charset="0"/>
                <a:ea typeface="Roboto" panose="02000000000000000000" pitchFamily="2" charset="0"/>
                <a:cs typeface="+mn-cs"/>
              </a:defRPr>
            </a:pPr>
            <a:endParaRPr lang="en-US"/>
          </a:p>
        </c:txPr>
        <c:crossAx val="1242733040"/>
        <c:crosses val="autoZero"/>
        <c:crossBetween val="between"/>
        <c:majorUnit val="10"/>
      </c:valAx>
      <c:valAx>
        <c:axId val="1245233808"/>
        <c:scaling>
          <c:orientation val="minMax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 algn="ctr" rtl="0">
                  <a:defRPr lang="en-IN" sz="1800" b="1" i="0" u="none" strike="noStrike" kern="1200" baseline="0" dirty="0" smtClean="0">
                    <a:solidFill>
                      <a:srgbClr val="FFFF00"/>
                    </a:solidFill>
                    <a:latin typeface="Aptos Display" panose="020B0004020202020204" pitchFamily="34" charset="0"/>
                    <a:ea typeface="+mn-ea"/>
                    <a:cs typeface="Helvetica" panose="020B0604020202020204" pitchFamily="34" charset="0"/>
                  </a:defRPr>
                </a:pPr>
                <a:r>
                  <a:rPr lang="en-IN" sz="1800" b="1" i="0" u="none" strike="noStrike" kern="1200" baseline="0" dirty="0">
                    <a:solidFill>
                      <a:srgbClr val="FFFF00"/>
                    </a:solidFill>
                    <a:latin typeface="Aptos Display" panose="020B0004020202020204" pitchFamily="34" charset="0"/>
                    <a:ea typeface="+mn-ea"/>
                    <a:cs typeface="Helvetica" panose="020B0604020202020204" pitchFamily="34" charset="0"/>
                  </a:rPr>
                  <a:t>IMDb score </a:t>
                </a:r>
                <a:r>
                  <a:rPr lang="en-IN" sz="1800" b="1" i="0" u="none" strike="noStrike" kern="1200" baseline="0" dirty="0">
                    <a:solidFill>
                      <a:srgbClr val="FFFF00"/>
                    </a:solidFill>
                    <a:latin typeface="Aptos Display" panose="020B0004020202020204" pitchFamily="34" charset="0"/>
                    <a:ea typeface="+mn-ea"/>
                    <a:cs typeface="Helvetica" panose="020B0604020202020204" pitchFamily="34" charset="0"/>
                    <a:sym typeface="Wingdings" panose="05000000000000000000" pitchFamily="2" charset="2"/>
                  </a:rPr>
                  <a:t></a:t>
                </a:r>
                <a:endParaRPr lang="en-IN" sz="1800" b="1" i="0" u="none" strike="noStrike" kern="1200" baseline="0" dirty="0">
                  <a:solidFill>
                    <a:srgbClr val="FFFF00"/>
                  </a:solidFill>
                  <a:latin typeface="Aptos Display" panose="020B0004020202020204" pitchFamily="34" charset="0"/>
                  <a:ea typeface="+mn-ea"/>
                  <a:cs typeface="Helvetica" panose="020B0604020202020204" pitchFamily="34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 algn="ctr" rtl="0">
                <a:defRPr lang="en-IN" sz="1800" b="1" i="0" u="none" strike="noStrike" kern="1200" baseline="0" dirty="0" smtClean="0">
                  <a:solidFill>
                    <a:srgbClr val="FFFF00"/>
                  </a:solidFill>
                  <a:latin typeface="Aptos Display" panose="020B0004020202020204" pitchFamily="34" charset="0"/>
                  <a:ea typeface="+mn-ea"/>
                  <a:cs typeface="Helvetica" panose="020B0604020202020204" pitchFamily="34" charset="0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solidFill>
              <a:schemeClr val="bg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 algn="ctr">
              <a:defRPr lang="en-US" sz="1400" b="1" i="0" u="none" strike="noStrike" kern="1200" baseline="0">
                <a:solidFill>
                  <a:schemeClr val="bg1"/>
                </a:solidFill>
                <a:latin typeface="Aptos Display" panose="020B0004020202020204" pitchFamily="34" charset="0"/>
                <a:ea typeface="Roboto" panose="02000000000000000000" pitchFamily="2" charset="0"/>
                <a:cs typeface="+mn-cs"/>
              </a:defRPr>
            </a:pPr>
            <a:endParaRPr lang="en-US"/>
          </a:p>
        </c:txPr>
        <c:crossAx val="1242736288"/>
        <c:crosses val="max"/>
        <c:crossBetween val="between"/>
      </c:valAx>
      <c:catAx>
        <c:axId val="1242736288"/>
        <c:scaling>
          <c:orientation val="minMax"/>
        </c:scaling>
        <c:delete val="1"/>
        <c:axPos val="t"/>
        <c:numFmt formatCode="General" sourceLinked="1"/>
        <c:majorTickMark val="out"/>
        <c:minorTickMark val="none"/>
        <c:tickLblPos val="nextTo"/>
        <c:crossAx val="1245233808"/>
        <c:crosses val="max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60296110437310424"/>
          <c:y val="0.10273354092453253"/>
          <c:w val="0.24984702077952478"/>
          <c:h val="0.10456831607130299"/>
        </c:manualLayout>
      </c:layout>
      <c:overlay val="0"/>
      <c:spPr>
        <a:noFill/>
        <a:ln w="19050">
          <a:solidFill>
            <a:schemeClr val="bg1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900" b="1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228778035483729"/>
          <c:y val="9.5715324467392449E-2"/>
          <c:w val="0.83041093760161355"/>
          <c:h val="0.8117358937765080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'[IMDB_Movies.xlsx]Genre pivot'!$BK$4</c:f>
              <c:strCache>
                <c:ptCount val="1"/>
                <c:pt idx="0">
                  <c:v>VAR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satMod val="103000"/>
                    <a:lumMod val="102000"/>
                    <a:tint val="94000"/>
                  </a:schemeClr>
                </a:gs>
                <a:gs pos="50000">
                  <a:schemeClr val="accent3">
                    <a:satMod val="110000"/>
                    <a:lumMod val="100000"/>
                    <a:shade val="100000"/>
                  </a:schemeClr>
                </a:gs>
                <a:gs pos="100000">
                  <a:schemeClr val="accent3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solidFill>
                <a:schemeClr val="bg1"/>
              </a:solidFill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5400000" spcFirstLastPara="1" vertOverflow="ellipsis" wrap="square" lIns="38100" tIns="19050" rIns="38100" bIns="19050" anchor="ctr" anchorCtr="0">
                <a:spAutoFit/>
              </a:bodyPr>
              <a:lstStyle/>
              <a:p>
                <a:pPr algn="ctr">
                  <a:defRPr lang="en-US" sz="1100" b="1" i="0" u="none" strike="noStrike" kern="1200" baseline="0">
                    <a:solidFill>
                      <a:schemeClr val="tx1"/>
                    </a:solidFill>
                    <a:latin typeface="Nabati"/>
                    <a:ea typeface="Roboto" panose="02000000000000000000" pitchFamily="2" charset="0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'[IMDB_Movies.xlsx]Genre pivot'!$BE$5:$BE$9</c:f>
              <c:strCache>
                <c:ptCount val="5"/>
                <c:pt idx="0">
                  <c:v>Drama</c:v>
                </c:pt>
                <c:pt idx="1">
                  <c:v>Comedy</c:v>
                </c:pt>
                <c:pt idx="2">
                  <c:v>Thriller</c:v>
                </c:pt>
                <c:pt idx="3">
                  <c:v>Action</c:v>
                </c:pt>
                <c:pt idx="4">
                  <c:v>Romance</c:v>
                </c:pt>
              </c:strCache>
            </c:strRef>
          </c:cat>
          <c:val>
            <c:numRef>
              <c:f>'[IMDB_Movies.xlsx]Genre pivot'!$BK$5:$BK$9</c:f>
              <c:numCache>
                <c:formatCode>0.00</c:formatCode>
                <c:ptCount val="5"/>
                <c:pt idx="0">
                  <c:v>1576.919547984483</c:v>
                </c:pt>
                <c:pt idx="1">
                  <c:v>681.59352335975711</c:v>
                </c:pt>
                <c:pt idx="2">
                  <c:v>396.19767245741269</c:v>
                </c:pt>
                <c:pt idx="3">
                  <c:v>257.08112666554223</c:v>
                </c:pt>
                <c:pt idx="4">
                  <c:v>279.7230561646146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E83-4E2E-80CE-B7C376CFDD14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1233727952"/>
        <c:axId val="1905329424"/>
      </c:barChart>
      <c:lineChart>
        <c:grouping val="standard"/>
        <c:varyColors val="0"/>
        <c:ser>
          <c:idx val="1"/>
          <c:order val="1"/>
          <c:tx>
            <c:strRef>
              <c:f>'[IMDB_Movies.xlsx]Genre pivot'!$BL$4</c:f>
              <c:strCache>
                <c:ptCount val="1"/>
                <c:pt idx="0">
                  <c:v>STDDEV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0">
                <a:spAutoFit/>
              </a:bodyPr>
              <a:lstStyle/>
              <a:p>
                <a:pPr algn="ctr">
                  <a:defRPr lang="en-US" sz="1100" b="1" i="0" u="none" strike="noStrike" kern="1200" baseline="0">
                    <a:solidFill>
                      <a:schemeClr val="bg1"/>
                    </a:solidFill>
                    <a:latin typeface="Nabati"/>
                    <a:ea typeface="Roboto" panose="02000000000000000000" pitchFamily="2" charset="0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'[IMDB_Movies.xlsx]Genre pivot'!$BE$5:$BE$9</c:f>
              <c:strCache>
                <c:ptCount val="5"/>
                <c:pt idx="0">
                  <c:v>Drama</c:v>
                </c:pt>
                <c:pt idx="1">
                  <c:v>Comedy</c:v>
                </c:pt>
                <c:pt idx="2">
                  <c:v>Thriller</c:v>
                </c:pt>
                <c:pt idx="3">
                  <c:v>Action</c:v>
                </c:pt>
                <c:pt idx="4">
                  <c:v>Romance</c:v>
                </c:pt>
              </c:strCache>
            </c:strRef>
          </c:cat>
          <c:val>
            <c:numRef>
              <c:f>'[IMDB_Movies.xlsx]Genre pivot'!$BL$5:$BL$9</c:f>
              <c:numCache>
                <c:formatCode>0.00</c:formatCode>
                <c:ptCount val="5"/>
                <c:pt idx="0">
                  <c:v>39.710446333231801</c:v>
                </c:pt>
                <c:pt idx="1">
                  <c:v>26.107346156968102</c:v>
                </c:pt>
                <c:pt idx="2">
                  <c:v>19.904714829844025</c:v>
                </c:pt>
                <c:pt idx="3">
                  <c:v>16.033749613410528</c:v>
                </c:pt>
                <c:pt idx="4">
                  <c:v>16.724923203549086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1-5E83-4E2E-80CE-B7C376CFDD14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394206512"/>
        <c:axId val="1238723280"/>
      </c:lineChart>
      <c:catAx>
        <c:axId val="12337279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 algn="ctr">
              <a:defRPr lang="en-US" sz="1400" b="1" i="0" u="none" strike="noStrike" kern="1200" baseline="0">
                <a:solidFill>
                  <a:schemeClr val="bg1"/>
                </a:solidFill>
                <a:latin typeface="Aptos Display" panose="020B0004020202020204" pitchFamily="34" charset="0"/>
                <a:ea typeface="Roboto" panose="02000000000000000000" pitchFamily="2" charset="0"/>
                <a:cs typeface="+mn-cs"/>
              </a:defRPr>
            </a:pPr>
            <a:endParaRPr lang="en-US"/>
          </a:p>
        </c:txPr>
        <c:crossAx val="1905329424"/>
        <c:crosses val="autoZero"/>
        <c:auto val="1"/>
        <c:lblAlgn val="ctr"/>
        <c:lblOffset val="100"/>
        <c:noMultiLvlLbl val="0"/>
      </c:catAx>
      <c:valAx>
        <c:axId val="1905329424"/>
        <c:scaling>
          <c:orientation val="minMax"/>
        </c:scaling>
        <c:delete val="0"/>
        <c:axPos val="l"/>
        <c:numFmt formatCode="0.00" sourceLinked="1"/>
        <c:majorTickMark val="none"/>
        <c:minorTickMark val="none"/>
        <c:tickLblPos val="nextTo"/>
        <c:spPr>
          <a:noFill/>
          <a:ln>
            <a:solidFill>
              <a:schemeClr val="bg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 algn="ctr">
              <a:defRPr lang="en-US" sz="1400" b="1" i="0" u="none" strike="noStrike" kern="1200" baseline="0">
                <a:solidFill>
                  <a:schemeClr val="bg1"/>
                </a:solidFill>
                <a:latin typeface="Aptos Display" panose="020B0004020202020204" pitchFamily="34" charset="0"/>
                <a:ea typeface="Roboto" panose="02000000000000000000" pitchFamily="2" charset="0"/>
                <a:cs typeface="+mn-cs"/>
              </a:defRPr>
            </a:pPr>
            <a:endParaRPr lang="en-US"/>
          </a:p>
        </c:txPr>
        <c:crossAx val="1233727952"/>
        <c:crosses val="autoZero"/>
        <c:crossBetween val="between"/>
      </c:valAx>
      <c:valAx>
        <c:axId val="1238723280"/>
        <c:scaling>
          <c:orientation val="minMax"/>
        </c:scaling>
        <c:delete val="0"/>
        <c:axPos val="r"/>
        <c:numFmt formatCode="0.00" sourceLinked="1"/>
        <c:majorTickMark val="out"/>
        <c:minorTickMark val="none"/>
        <c:tickLblPos val="nextTo"/>
        <c:spPr>
          <a:noFill/>
          <a:ln>
            <a:solidFill>
              <a:schemeClr val="bg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 algn="ctr">
              <a:defRPr lang="en-US" sz="1400" b="1" i="0" u="none" strike="noStrike" kern="1200" baseline="0">
                <a:solidFill>
                  <a:schemeClr val="bg1"/>
                </a:solidFill>
                <a:latin typeface="Aptos Display" panose="020B0004020202020204" pitchFamily="34" charset="0"/>
                <a:ea typeface="Roboto" panose="02000000000000000000" pitchFamily="2" charset="0"/>
                <a:cs typeface="+mn-cs"/>
              </a:defRPr>
            </a:pPr>
            <a:endParaRPr lang="en-US"/>
          </a:p>
        </c:txPr>
        <c:crossAx val="1394206512"/>
        <c:crosses val="max"/>
        <c:crossBetween val="between"/>
      </c:valAx>
      <c:catAx>
        <c:axId val="1394206512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238723280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64572712783193442"/>
          <c:y val="8.8057320792456456E-2"/>
          <c:w val="0.17642396406265395"/>
          <c:h val="0.15279018221955296"/>
        </c:manualLayout>
      </c:layout>
      <c:overlay val="0"/>
      <c:spPr>
        <a:noFill/>
        <a:ln w="19050">
          <a:solidFill>
            <a:schemeClr val="bg1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1" i="0" u="none" strike="noStrike" kern="1200" baseline="0">
              <a:solidFill>
                <a:schemeClr val="bg1"/>
              </a:solidFill>
              <a:latin typeface="Helvetica" panose="020B0604020202020204" pitchFamily="34" charset="0"/>
              <a:ea typeface="+mn-ea"/>
              <a:cs typeface="Helvetica" panose="020B0604020202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3951672058209725E-2"/>
          <c:y val="4.073578682610611E-2"/>
          <c:w val="0.89695102230503576"/>
          <c:h val="0.93597265438082489"/>
        </c:manualLayout>
      </c:layout>
      <c:scatterChart>
        <c:scatterStyle val="lineMarker"/>
        <c:varyColors val="0"/>
        <c:ser>
          <c:idx val="0"/>
          <c:order val="0"/>
          <c:tx>
            <c:strRef>
              <c:f>'[IMDB_Movies.xlsx]Movie Duration pivot'!$Q$4</c:f>
              <c:strCache>
                <c:ptCount val="1"/>
                <c:pt idx="0">
                  <c:v>91-120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xVal>
            <c:numRef>
              <c:f>'[IMDB_Movies.xlsx]Movie Duration pivot'!$P$5:$P$81</c:f>
              <c:numCache>
                <c:formatCode>0.0</c:formatCode>
                <c:ptCount val="77"/>
                <c:pt idx="0">
                  <c:v>6.7</c:v>
                </c:pt>
                <c:pt idx="1">
                  <c:v>6.6</c:v>
                </c:pt>
                <c:pt idx="2">
                  <c:v>7.2</c:v>
                </c:pt>
                <c:pt idx="3">
                  <c:v>6.4</c:v>
                </c:pt>
                <c:pt idx="4">
                  <c:v>6.5</c:v>
                </c:pt>
                <c:pt idx="5">
                  <c:v>6.8</c:v>
                </c:pt>
                <c:pt idx="6">
                  <c:v>7.3</c:v>
                </c:pt>
                <c:pt idx="7">
                  <c:v>7.1</c:v>
                </c:pt>
                <c:pt idx="8">
                  <c:v>7</c:v>
                </c:pt>
                <c:pt idx="9">
                  <c:v>6.1</c:v>
                </c:pt>
                <c:pt idx="10">
                  <c:v>6.2</c:v>
                </c:pt>
                <c:pt idx="11">
                  <c:v>6.9</c:v>
                </c:pt>
                <c:pt idx="12">
                  <c:v>6.3</c:v>
                </c:pt>
                <c:pt idx="13">
                  <c:v>5.9</c:v>
                </c:pt>
                <c:pt idx="14">
                  <c:v>7.4</c:v>
                </c:pt>
                <c:pt idx="15">
                  <c:v>6</c:v>
                </c:pt>
                <c:pt idx="16">
                  <c:v>7.5</c:v>
                </c:pt>
                <c:pt idx="17">
                  <c:v>5.8</c:v>
                </c:pt>
                <c:pt idx="18">
                  <c:v>7.6</c:v>
                </c:pt>
                <c:pt idx="19">
                  <c:v>5.7</c:v>
                </c:pt>
                <c:pt idx="20">
                  <c:v>5.6</c:v>
                </c:pt>
                <c:pt idx="21">
                  <c:v>7.7</c:v>
                </c:pt>
                <c:pt idx="22">
                  <c:v>5.4</c:v>
                </c:pt>
                <c:pt idx="23">
                  <c:v>7.8</c:v>
                </c:pt>
                <c:pt idx="24">
                  <c:v>5.5</c:v>
                </c:pt>
                <c:pt idx="25">
                  <c:v>5.3</c:v>
                </c:pt>
                <c:pt idx="26">
                  <c:v>8</c:v>
                </c:pt>
                <c:pt idx="27">
                  <c:v>5.0999999999999996</c:v>
                </c:pt>
                <c:pt idx="28">
                  <c:v>5.2</c:v>
                </c:pt>
                <c:pt idx="29">
                  <c:v>7.9</c:v>
                </c:pt>
                <c:pt idx="30">
                  <c:v>8.1</c:v>
                </c:pt>
                <c:pt idx="31">
                  <c:v>4.9000000000000004</c:v>
                </c:pt>
                <c:pt idx="32">
                  <c:v>4.8</c:v>
                </c:pt>
                <c:pt idx="33">
                  <c:v>5</c:v>
                </c:pt>
                <c:pt idx="34">
                  <c:v>4.5999999999999996</c:v>
                </c:pt>
                <c:pt idx="35">
                  <c:v>8.1999999999999993</c:v>
                </c:pt>
                <c:pt idx="36">
                  <c:v>8.3000000000000007</c:v>
                </c:pt>
                <c:pt idx="37">
                  <c:v>4.5</c:v>
                </c:pt>
                <c:pt idx="38">
                  <c:v>4.7</c:v>
                </c:pt>
                <c:pt idx="39">
                  <c:v>4.3</c:v>
                </c:pt>
                <c:pt idx="40">
                  <c:v>4.0999999999999996</c:v>
                </c:pt>
                <c:pt idx="41">
                  <c:v>4.4000000000000004</c:v>
                </c:pt>
                <c:pt idx="42">
                  <c:v>8.4</c:v>
                </c:pt>
                <c:pt idx="43">
                  <c:v>8.5</c:v>
                </c:pt>
                <c:pt idx="44">
                  <c:v>4.2</c:v>
                </c:pt>
                <c:pt idx="45">
                  <c:v>4</c:v>
                </c:pt>
                <c:pt idx="46">
                  <c:v>3.3</c:v>
                </c:pt>
                <c:pt idx="47">
                  <c:v>3.9</c:v>
                </c:pt>
                <c:pt idx="48">
                  <c:v>3.6</c:v>
                </c:pt>
                <c:pt idx="49">
                  <c:v>3.8</c:v>
                </c:pt>
                <c:pt idx="50">
                  <c:v>3.5</c:v>
                </c:pt>
                <c:pt idx="51">
                  <c:v>8.6</c:v>
                </c:pt>
                <c:pt idx="52">
                  <c:v>3.4</c:v>
                </c:pt>
                <c:pt idx="53">
                  <c:v>8.6999999999999993</c:v>
                </c:pt>
                <c:pt idx="54">
                  <c:v>3.7</c:v>
                </c:pt>
                <c:pt idx="55">
                  <c:v>2.8</c:v>
                </c:pt>
                <c:pt idx="56">
                  <c:v>3.2</c:v>
                </c:pt>
                <c:pt idx="57">
                  <c:v>3.1</c:v>
                </c:pt>
                <c:pt idx="58">
                  <c:v>2.7</c:v>
                </c:pt>
                <c:pt idx="59">
                  <c:v>8.8000000000000007</c:v>
                </c:pt>
                <c:pt idx="60">
                  <c:v>8.9</c:v>
                </c:pt>
                <c:pt idx="61">
                  <c:v>3</c:v>
                </c:pt>
                <c:pt idx="62">
                  <c:v>1.9</c:v>
                </c:pt>
                <c:pt idx="63">
                  <c:v>2.2000000000000002</c:v>
                </c:pt>
                <c:pt idx="64">
                  <c:v>2.9</c:v>
                </c:pt>
                <c:pt idx="65">
                  <c:v>2.1</c:v>
                </c:pt>
                <c:pt idx="66">
                  <c:v>2.2999999999999998</c:v>
                </c:pt>
                <c:pt idx="67">
                  <c:v>2.5</c:v>
                </c:pt>
                <c:pt idx="68">
                  <c:v>9</c:v>
                </c:pt>
                <c:pt idx="69">
                  <c:v>2</c:v>
                </c:pt>
                <c:pt idx="70">
                  <c:v>2.4</c:v>
                </c:pt>
                <c:pt idx="71">
                  <c:v>2.6</c:v>
                </c:pt>
                <c:pt idx="72">
                  <c:v>9.3000000000000007</c:v>
                </c:pt>
                <c:pt idx="73">
                  <c:v>9.1999999999999993</c:v>
                </c:pt>
                <c:pt idx="74">
                  <c:v>1.6</c:v>
                </c:pt>
                <c:pt idx="75">
                  <c:v>9.5</c:v>
                </c:pt>
                <c:pt idx="76">
                  <c:v>1.7</c:v>
                </c:pt>
              </c:numCache>
            </c:numRef>
          </c:xVal>
          <c:yVal>
            <c:numRef>
              <c:f>'[IMDB_Movies.xlsx]Movie Duration pivot'!$Q$5:$Q$81</c:f>
              <c:numCache>
                <c:formatCode>General</c:formatCode>
                <c:ptCount val="77"/>
                <c:pt idx="0">
                  <c:v>126</c:v>
                </c:pt>
                <c:pt idx="1">
                  <c:v>115</c:v>
                </c:pt>
                <c:pt idx="2">
                  <c:v>106</c:v>
                </c:pt>
                <c:pt idx="3">
                  <c:v>126</c:v>
                </c:pt>
                <c:pt idx="4">
                  <c:v>126</c:v>
                </c:pt>
                <c:pt idx="5">
                  <c:v>120</c:v>
                </c:pt>
                <c:pt idx="6">
                  <c:v>101</c:v>
                </c:pt>
                <c:pt idx="7">
                  <c:v>116</c:v>
                </c:pt>
                <c:pt idx="8">
                  <c:v>103</c:v>
                </c:pt>
                <c:pt idx="9">
                  <c:v>118</c:v>
                </c:pt>
                <c:pt idx="10">
                  <c:v>114</c:v>
                </c:pt>
                <c:pt idx="11">
                  <c:v>112</c:v>
                </c:pt>
                <c:pt idx="12">
                  <c:v>117</c:v>
                </c:pt>
                <c:pt idx="13">
                  <c:v>101</c:v>
                </c:pt>
                <c:pt idx="14">
                  <c:v>86</c:v>
                </c:pt>
                <c:pt idx="15">
                  <c:v>88</c:v>
                </c:pt>
                <c:pt idx="16">
                  <c:v>55</c:v>
                </c:pt>
                <c:pt idx="17">
                  <c:v>80</c:v>
                </c:pt>
                <c:pt idx="18">
                  <c:v>55</c:v>
                </c:pt>
                <c:pt idx="19">
                  <c:v>87</c:v>
                </c:pt>
                <c:pt idx="20">
                  <c:v>83</c:v>
                </c:pt>
                <c:pt idx="21">
                  <c:v>49</c:v>
                </c:pt>
                <c:pt idx="22">
                  <c:v>65</c:v>
                </c:pt>
                <c:pt idx="23">
                  <c:v>48</c:v>
                </c:pt>
                <c:pt idx="24">
                  <c:v>77</c:v>
                </c:pt>
                <c:pt idx="25">
                  <c:v>65</c:v>
                </c:pt>
                <c:pt idx="26">
                  <c:v>26</c:v>
                </c:pt>
                <c:pt idx="27">
                  <c:v>42</c:v>
                </c:pt>
                <c:pt idx="28">
                  <c:v>45</c:v>
                </c:pt>
                <c:pt idx="29">
                  <c:v>33</c:v>
                </c:pt>
                <c:pt idx="30">
                  <c:v>31</c:v>
                </c:pt>
                <c:pt idx="31">
                  <c:v>35</c:v>
                </c:pt>
                <c:pt idx="32">
                  <c:v>33</c:v>
                </c:pt>
                <c:pt idx="33">
                  <c:v>25</c:v>
                </c:pt>
                <c:pt idx="34">
                  <c:v>21</c:v>
                </c:pt>
                <c:pt idx="35">
                  <c:v>17</c:v>
                </c:pt>
                <c:pt idx="36">
                  <c:v>13</c:v>
                </c:pt>
                <c:pt idx="37">
                  <c:v>21</c:v>
                </c:pt>
                <c:pt idx="38">
                  <c:v>21</c:v>
                </c:pt>
                <c:pt idx="39">
                  <c:v>16</c:v>
                </c:pt>
                <c:pt idx="40">
                  <c:v>11</c:v>
                </c:pt>
                <c:pt idx="41">
                  <c:v>17</c:v>
                </c:pt>
                <c:pt idx="42">
                  <c:v>4</c:v>
                </c:pt>
                <c:pt idx="43">
                  <c:v>8</c:v>
                </c:pt>
                <c:pt idx="44">
                  <c:v>12</c:v>
                </c:pt>
                <c:pt idx="45">
                  <c:v>8</c:v>
                </c:pt>
                <c:pt idx="46">
                  <c:v>10</c:v>
                </c:pt>
                <c:pt idx="47">
                  <c:v>9</c:v>
                </c:pt>
                <c:pt idx="48">
                  <c:v>7</c:v>
                </c:pt>
                <c:pt idx="49">
                  <c:v>4</c:v>
                </c:pt>
                <c:pt idx="50">
                  <c:v>7</c:v>
                </c:pt>
                <c:pt idx="51">
                  <c:v>3</c:v>
                </c:pt>
                <c:pt idx="52">
                  <c:v>8</c:v>
                </c:pt>
                <c:pt idx="54">
                  <c:v>5</c:v>
                </c:pt>
                <c:pt idx="55">
                  <c:v>2</c:v>
                </c:pt>
                <c:pt idx="56">
                  <c:v>1</c:v>
                </c:pt>
                <c:pt idx="57">
                  <c:v>5</c:v>
                </c:pt>
                <c:pt idx="58">
                  <c:v>2</c:v>
                </c:pt>
                <c:pt idx="60">
                  <c:v>1</c:v>
                </c:pt>
                <c:pt idx="61">
                  <c:v>3</c:v>
                </c:pt>
                <c:pt idx="62">
                  <c:v>1</c:v>
                </c:pt>
                <c:pt idx="63">
                  <c:v>1</c:v>
                </c:pt>
                <c:pt idx="64">
                  <c:v>1</c:v>
                </c:pt>
                <c:pt idx="65">
                  <c:v>2</c:v>
                </c:pt>
                <c:pt idx="66">
                  <c:v>3</c:v>
                </c:pt>
                <c:pt idx="67">
                  <c:v>2</c:v>
                </c:pt>
                <c:pt idx="69">
                  <c:v>2</c:v>
                </c:pt>
                <c:pt idx="70">
                  <c:v>1</c:v>
                </c:pt>
                <c:pt idx="74">
                  <c:v>1</c:v>
                </c:pt>
                <c:pt idx="76">
                  <c:v>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57F9-420C-95A0-3567E9F5710F}"/>
            </c:ext>
          </c:extLst>
        </c:ser>
        <c:ser>
          <c:idx val="1"/>
          <c:order val="1"/>
          <c:tx>
            <c:strRef>
              <c:f>'[IMDB_Movies.xlsx]Movie Duration pivot'!$R$4</c:f>
              <c:strCache>
                <c:ptCount val="1"/>
                <c:pt idx="0">
                  <c:v>121-150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2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xVal>
            <c:numRef>
              <c:f>'[IMDB_Movies.xlsx]Movie Duration pivot'!$P$5:$P$81</c:f>
              <c:numCache>
                <c:formatCode>0.0</c:formatCode>
                <c:ptCount val="77"/>
                <c:pt idx="0">
                  <c:v>6.7</c:v>
                </c:pt>
                <c:pt idx="1">
                  <c:v>6.6</c:v>
                </c:pt>
                <c:pt idx="2">
                  <c:v>7.2</c:v>
                </c:pt>
                <c:pt idx="3">
                  <c:v>6.4</c:v>
                </c:pt>
                <c:pt idx="4">
                  <c:v>6.5</c:v>
                </c:pt>
                <c:pt idx="5">
                  <c:v>6.8</c:v>
                </c:pt>
                <c:pt idx="6">
                  <c:v>7.3</c:v>
                </c:pt>
                <c:pt idx="7">
                  <c:v>7.1</c:v>
                </c:pt>
                <c:pt idx="8">
                  <c:v>7</c:v>
                </c:pt>
                <c:pt idx="9">
                  <c:v>6.1</c:v>
                </c:pt>
                <c:pt idx="10">
                  <c:v>6.2</c:v>
                </c:pt>
                <c:pt idx="11">
                  <c:v>6.9</c:v>
                </c:pt>
                <c:pt idx="12">
                  <c:v>6.3</c:v>
                </c:pt>
                <c:pt idx="13">
                  <c:v>5.9</c:v>
                </c:pt>
                <c:pt idx="14">
                  <c:v>7.4</c:v>
                </c:pt>
                <c:pt idx="15">
                  <c:v>6</c:v>
                </c:pt>
                <c:pt idx="16">
                  <c:v>7.5</c:v>
                </c:pt>
                <c:pt idx="17">
                  <c:v>5.8</c:v>
                </c:pt>
                <c:pt idx="18">
                  <c:v>7.6</c:v>
                </c:pt>
                <c:pt idx="19">
                  <c:v>5.7</c:v>
                </c:pt>
                <c:pt idx="20">
                  <c:v>5.6</c:v>
                </c:pt>
                <c:pt idx="21">
                  <c:v>7.7</c:v>
                </c:pt>
                <c:pt idx="22">
                  <c:v>5.4</c:v>
                </c:pt>
                <c:pt idx="23">
                  <c:v>7.8</c:v>
                </c:pt>
                <c:pt idx="24">
                  <c:v>5.5</c:v>
                </c:pt>
                <c:pt idx="25">
                  <c:v>5.3</c:v>
                </c:pt>
                <c:pt idx="26">
                  <c:v>8</c:v>
                </c:pt>
                <c:pt idx="27">
                  <c:v>5.0999999999999996</c:v>
                </c:pt>
                <c:pt idx="28">
                  <c:v>5.2</c:v>
                </c:pt>
                <c:pt idx="29">
                  <c:v>7.9</c:v>
                </c:pt>
                <c:pt idx="30">
                  <c:v>8.1</c:v>
                </c:pt>
                <c:pt idx="31">
                  <c:v>4.9000000000000004</c:v>
                </c:pt>
                <c:pt idx="32">
                  <c:v>4.8</c:v>
                </c:pt>
                <c:pt idx="33">
                  <c:v>5</c:v>
                </c:pt>
                <c:pt idx="34">
                  <c:v>4.5999999999999996</c:v>
                </c:pt>
                <c:pt idx="35">
                  <c:v>8.1999999999999993</c:v>
                </c:pt>
                <c:pt idx="36">
                  <c:v>8.3000000000000007</c:v>
                </c:pt>
                <c:pt idx="37">
                  <c:v>4.5</c:v>
                </c:pt>
                <c:pt idx="38">
                  <c:v>4.7</c:v>
                </c:pt>
                <c:pt idx="39">
                  <c:v>4.3</c:v>
                </c:pt>
                <c:pt idx="40">
                  <c:v>4.0999999999999996</c:v>
                </c:pt>
                <c:pt idx="41">
                  <c:v>4.4000000000000004</c:v>
                </c:pt>
                <c:pt idx="42">
                  <c:v>8.4</c:v>
                </c:pt>
                <c:pt idx="43">
                  <c:v>8.5</c:v>
                </c:pt>
                <c:pt idx="44">
                  <c:v>4.2</c:v>
                </c:pt>
                <c:pt idx="45">
                  <c:v>4</c:v>
                </c:pt>
                <c:pt idx="46">
                  <c:v>3.3</c:v>
                </c:pt>
                <c:pt idx="47">
                  <c:v>3.9</c:v>
                </c:pt>
                <c:pt idx="48">
                  <c:v>3.6</c:v>
                </c:pt>
                <c:pt idx="49">
                  <c:v>3.8</c:v>
                </c:pt>
                <c:pt idx="50">
                  <c:v>3.5</c:v>
                </c:pt>
                <c:pt idx="51">
                  <c:v>8.6</c:v>
                </c:pt>
                <c:pt idx="52">
                  <c:v>3.4</c:v>
                </c:pt>
                <c:pt idx="53">
                  <c:v>8.6999999999999993</c:v>
                </c:pt>
                <c:pt idx="54">
                  <c:v>3.7</c:v>
                </c:pt>
                <c:pt idx="55">
                  <c:v>2.8</c:v>
                </c:pt>
                <c:pt idx="56">
                  <c:v>3.2</c:v>
                </c:pt>
                <c:pt idx="57">
                  <c:v>3.1</c:v>
                </c:pt>
                <c:pt idx="58">
                  <c:v>2.7</c:v>
                </c:pt>
                <c:pt idx="59">
                  <c:v>8.8000000000000007</c:v>
                </c:pt>
                <c:pt idx="60">
                  <c:v>8.9</c:v>
                </c:pt>
                <c:pt idx="61">
                  <c:v>3</c:v>
                </c:pt>
                <c:pt idx="62">
                  <c:v>1.9</c:v>
                </c:pt>
                <c:pt idx="63">
                  <c:v>2.2000000000000002</c:v>
                </c:pt>
                <c:pt idx="64">
                  <c:v>2.9</c:v>
                </c:pt>
                <c:pt idx="65">
                  <c:v>2.1</c:v>
                </c:pt>
                <c:pt idx="66">
                  <c:v>2.2999999999999998</c:v>
                </c:pt>
                <c:pt idx="67">
                  <c:v>2.5</c:v>
                </c:pt>
                <c:pt idx="68">
                  <c:v>9</c:v>
                </c:pt>
                <c:pt idx="69">
                  <c:v>2</c:v>
                </c:pt>
                <c:pt idx="70">
                  <c:v>2.4</c:v>
                </c:pt>
                <c:pt idx="71">
                  <c:v>2.6</c:v>
                </c:pt>
                <c:pt idx="72">
                  <c:v>9.3000000000000007</c:v>
                </c:pt>
                <c:pt idx="73">
                  <c:v>9.1999999999999993</c:v>
                </c:pt>
                <c:pt idx="74">
                  <c:v>1.6</c:v>
                </c:pt>
                <c:pt idx="75">
                  <c:v>9.5</c:v>
                </c:pt>
                <c:pt idx="76">
                  <c:v>1.7</c:v>
                </c:pt>
              </c:numCache>
            </c:numRef>
          </c:xVal>
          <c:yVal>
            <c:numRef>
              <c:f>'[IMDB_Movies.xlsx]Movie Duration pivot'!$R$5:$R$81</c:f>
              <c:numCache>
                <c:formatCode>General</c:formatCode>
                <c:ptCount val="77"/>
                <c:pt idx="0">
                  <c:v>52</c:v>
                </c:pt>
                <c:pt idx="1">
                  <c:v>40</c:v>
                </c:pt>
                <c:pt idx="2">
                  <c:v>48</c:v>
                </c:pt>
                <c:pt idx="3">
                  <c:v>36</c:v>
                </c:pt>
                <c:pt idx="4">
                  <c:v>31</c:v>
                </c:pt>
                <c:pt idx="5">
                  <c:v>28</c:v>
                </c:pt>
                <c:pt idx="6">
                  <c:v>52</c:v>
                </c:pt>
                <c:pt idx="7">
                  <c:v>36</c:v>
                </c:pt>
                <c:pt idx="8">
                  <c:v>46</c:v>
                </c:pt>
                <c:pt idx="9">
                  <c:v>20</c:v>
                </c:pt>
                <c:pt idx="10">
                  <c:v>28</c:v>
                </c:pt>
                <c:pt idx="11">
                  <c:v>36</c:v>
                </c:pt>
                <c:pt idx="12">
                  <c:v>17</c:v>
                </c:pt>
                <c:pt idx="13">
                  <c:v>17</c:v>
                </c:pt>
                <c:pt idx="14">
                  <c:v>30</c:v>
                </c:pt>
                <c:pt idx="15">
                  <c:v>17</c:v>
                </c:pt>
                <c:pt idx="16">
                  <c:v>40</c:v>
                </c:pt>
                <c:pt idx="17">
                  <c:v>9</c:v>
                </c:pt>
                <c:pt idx="18">
                  <c:v>42</c:v>
                </c:pt>
                <c:pt idx="19">
                  <c:v>7</c:v>
                </c:pt>
                <c:pt idx="20">
                  <c:v>4</c:v>
                </c:pt>
                <c:pt idx="21">
                  <c:v>31</c:v>
                </c:pt>
                <c:pt idx="22">
                  <c:v>7</c:v>
                </c:pt>
                <c:pt idx="23">
                  <c:v>32</c:v>
                </c:pt>
                <c:pt idx="24">
                  <c:v>3</c:v>
                </c:pt>
                <c:pt idx="25">
                  <c:v>4</c:v>
                </c:pt>
                <c:pt idx="26">
                  <c:v>29</c:v>
                </c:pt>
                <c:pt idx="27">
                  <c:v>4</c:v>
                </c:pt>
                <c:pt idx="28">
                  <c:v>3</c:v>
                </c:pt>
                <c:pt idx="29">
                  <c:v>14</c:v>
                </c:pt>
                <c:pt idx="30">
                  <c:v>20</c:v>
                </c:pt>
                <c:pt idx="31">
                  <c:v>2</c:v>
                </c:pt>
                <c:pt idx="33">
                  <c:v>3</c:v>
                </c:pt>
                <c:pt idx="34">
                  <c:v>3</c:v>
                </c:pt>
                <c:pt idx="35">
                  <c:v>11</c:v>
                </c:pt>
                <c:pt idx="36">
                  <c:v>10</c:v>
                </c:pt>
                <c:pt idx="37">
                  <c:v>2</c:v>
                </c:pt>
                <c:pt idx="38">
                  <c:v>1</c:v>
                </c:pt>
                <c:pt idx="39">
                  <c:v>3</c:v>
                </c:pt>
                <c:pt idx="40">
                  <c:v>2</c:v>
                </c:pt>
                <c:pt idx="41">
                  <c:v>1</c:v>
                </c:pt>
                <c:pt idx="42">
                  <c:v>8</c:v>
                </c:pt>
                <c:pt idx="43">
                  <c:v>4</c:v>
                </c:pt>
                <c:pt idx="48">
                  <c:v>1</c:v>
                </c:pt>
                <c:pt idx="51">
                  <c:v>4</c:v>
                </c:pt>
                <c:pt idx="52">
                  <c:v>1</c:v>
                </c:pt>
                <c:pt idx="53">
                  <c:v>6</c:v>
                </c:pt>
                <c:pt idx="54">
                  <c:v>2</c:v>
                </c:pt>
                <c:pt idx="58">
                  <c:v>1</c:v>
                </c:pt>
                <c:pt idx="59">
                  <c:v>3</c:v>
                </c:pt>
                <c:pt idx="60">
                  <c:v>1</c:v>
                </c:pt>
                <c:pt idx="63">
                  <c:v>1</c:v>
                </c:pt>
                <c:pt idx="70">
                  <c:v>1</c:v>
                </c:pt>
                <c:pt idx="72">
                  <c:v>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57F9-420C-95A0-3567E9F5710F}"/>
            </c:ext>
          </c:extLst>
        </c:ser>
        <c:ser>
          <c:idx val="2"/>
          <c:order val="2"/>
          <c:tx>
            <c:strRef>
              <c:f>'[IMDB_Movies.xlsx]Movie Duration pivot'!$S$4</c:f>
              <c:strCache>
                <c:ptCount val="1"/>
                <c:pt idx="0">
                  <c:v>61-90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3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xVal>
            <c:numRef>
              <c:f>'[IMDB_Movies.xlsx]Movie Duration pivot'!$P$5:$P$81</c:f>
              <c:numCache>
                <c:formatCode>0.0</c:formatCode>
                <c:ptCount val="77"/>
                <c:pt idx="0">
                  <c:v>6.7</c:v>
                </c:pt>
                <c:pt idx="1">
                  <c:v>6.6</c:v>
                </c:pt>
                <c:pt idx="2">
                  <c:v>7.2</c:v>
                </c:pt>
                <c:pt idx="3">
                  <c:v>6.4</c:v>
                </c:pt>
                <c:pt idx="4">
                  <c:v>6.5</c:v>
                </c:pt>
                <c:pt idx="5">
                  <c:v>6.8</c:v>
                </c:pt>
                <c:pt idx="6">
                  <c:v>7.3</c:v>
                </c:pt>
                <c:pt idx="7">
                  <c:v>7.1</c:v>
                </c:pt>
                <c:pt idx="8">
                  <c:v>7</c:v>
                </c:pt>
                <c:pt idx="9">
                  <c:v>6.1</c:v>
                </c:pt>
                <c:pt idx="10">
                  <c:v>6.2</c:v>
                </c:pt>
                <c:pt idx="11">
                  <c:v>6.9</c:v>
                </c:pt>
                <c:pt idx="12">
                  <c:v>6.3</c:v>
                </c:pt>
                <c:pt idx="13">
                  <c:v>5.9</c:v>
                </c:pt>
                <c:pt idx="14">
                  <c:v>7.4</c:v>
                </c:pt>
                <c:pt idx="15">
                  <c:v>6</c:v>
                </c:pt>
                <c:pt idx="16">
                  <c:v>7.5</c:v>
                </c:pt>
                <c:pt idx="17">
                  <c:v>5.8</c:v>
                </c:pt>
                <c:pt idx="18">
                  <c:v>7.6</c:v>
                </c:pt>
                <c:pt idx="19">
                  <c:v>5.7</c:v>
                </c:pt>
                <c:pt idx="20">
                  <c:v>5.6</c:v>
                </c:pt>
                <c:pt idx="21">
                  <c:v>7.7</c:v>
                </c:pt>
                <c:pt idx="22">
                  <c:v>5.4</c:v>
                </c:pt>
                <c:pt idx="23">
                  <c:v>7.8</c:v>
                </c:pt>
                <c:pt idx="24">
                  <c:v>5.5</c:v>
                </c:pt>
                <c:pt idx="25">
                  <c:v>5.3</c:v>
                </c:pt>
                <c:pt idx="26">
                  <c:v>8</c:v>
                </c:pt>
                <c:pt idx="27">
                  <c:v>5.0999999999999996</c:v>
                </c:pt>
                <c:pt idx="28">
                  <c:v>5.2</c:v>
                </c:pt>
                <c:pt idx="29">
                  <c:v>7.9</c:v>
                </c:pt>
                <c:pt idx="30">
                  <c:v>8.1</c:v>
                </c:pt>
                <c:pt idx="31">
                  <c:v>4.9000000000000004</c:v>
                </c:pt>
                <c:pt idx="32">
                  <c:v>4.8</c:v>
                </c:pt>
                <c:pt idx="33">
                  <c:v>5</c:v>
                </c:pt>
                <c:pt idx="34">
                  <c:v>4.5999999999999996</c:v>
                </c:pt>
                <c:pt idx="35">
                  <c:v>8.1999999999999993</c:v>
                </c:pt>
                <c:pt idx="36">
                  <c:v>8.3000000000000007</c:v>
                </c:pt>
                <c:pt idx="37">
                  <c:v>4.5</c:v>
                </c:pt>
                <c:pt idx="38">
                  <c:v>4.7</c:v>
                </c:pt>
                <c:pt idx="39">
                  <c:v>4.3</c:v>
                </c:pt>
                <c:pt idx="40">
                  <c:v>4.0999999999999996</c:v>
                </c:pt>
                <c:pt idx="41">
                  <c:v>4.4000000000000004</c:v>
                </c:pt>
                <c:pt idx="42">
                  <c:v>8.4</c:v>
                </c:pt>
                <c:pt idx="43">
                  <c:v>8.5</c:v>
                </c:pt>
                <c:pt idx="44">
                  <c:v>4.2</c:v>
                </c:pt>
                <c:pt idx="45">
                  <c:v>4</c:v>
                </c:pt>
                <c:pt idx="46">
                  <c:v>3.3</c:v>
                </c:pt>
                <c:pt idx="47">
                  <c:v>3.9</c:v>
                </c:pt>
                <c:pt idx="48">
                  <c:v>3.6</c:v>
                </c:pt>
                <c:pt idx="49">
                  <c:v>3.8</c:v>
                </c:pt>
                <c:pt idx="50">
                  <c:v>3.5</c:v>
                </c:pt>
                <c:pt idx="51">
                  <c:v>8.6</c:v>
                </c:pt>
                <c:pt idx="52">
                  <c:v>3.4</c:v>
                </c:pt>
                <c:pt idx="53">
                  <c:v>8.6999999999999993</c:v>
                </c:pt>
                <c:pt idx="54">
                  <c:v>3.7</c:v>
                </c:pt>
                <c:pt idx="55">
                  <c:v>2.8</c:v>
                </c:pt>
                <c:pt idx="56">
                  <c:v>3.2</c:v>
                </c:pt>
                <c:pt idx="57">
                  <c:v>3.1</c:v>
                </c:pt>
                <c:pt idx="58">
                  <c:v>2.7</c:v>
                </c:pt>
                <c:pt idx="59">
                  <c:v>8.8000000000000007</c:v>
                </c:pt>
                <c:pt idx="60">
                  <c:v>8.9</c:v>
                </c:pt>
                <c:pt idx="61">
                  <c:v>3</c:v>
                </c:pt>
                <c:pt idx="62">
                  <c:v>1.9</c:v>
                </c:pt>
                <c:pt idx="63">
                  <c:v>2.2000000000000002</c:v>
                </c:pt>
                <c:pt idx="64">
                  <c:v>2.9</c:v>
                </c:pt>
                <c:pt idx="65">
                  <c:v>2.1</c:v>
                </c:pt>
                <c:pt idx="66">
                  <c:v>2.2999999999999998</c:v>
                </c:pt>
                <c:pt idx="67">
                  <c:v>2.5</c:v>
                </c:pt>
                <c:pt idx="68">
                  <c:v>9</c:v>
                </c:pt>
                <c:pt idx="69">
                  <c:v>2</c:v>
                </c:pt>
                <c:pt idx="70">
                  <c:v>2.4</c:v>
                </c:pt>
                <c:pt idx="71">
                  <c:v>2.6</c:v>
                </c:pt>
                <c:pt idx="72">
                  <c:v>9.3000000000000007</c:v>
                </c:pt>
                <c:pt idx="73">
                  <c:v>9.1999999999999993</c:v>
                </c:pt>
                <c:pt idx="74">
                  <c:v>1.6</c:v>
                </c:pt>
                <c:pt idx="75">
                  <c:v>9.5</c:v>
                </c:pt>
                <c:pt idx="76">
                  <c:v>1.7</c:v>
                </c:pt>
              </c:numCache>
            </c:numRef>
          </c:xVal>
          <c:yVal>
            <c:numRef>
              <c:f>'[IMDB_Movies.xlsx]Movie Duration pivot'!$S$5:$S$81</c:f>
              <c:numCache>
                <c:formatCode>General</c:formatCode>
                <c:ptCount val="77"/>
                <c:pt idx="0">
                  <c:v>32</c:v>
                </c:pt>
                <c:pt idx="1">
                  <c:v>32</c:v>
                </c:pt>
                <c:pt idx="2">
                  <c:v>23</c:v>
                </c:pt>
                <c:pt idx="3">
                  <c:v>19</c:v>
                </c:pt>
                <c:pt idx="4">
                  <c:v>23</c:v>
                </c:pt>
                <c:pt idx="5">
                  <c:v>24</c:v>
                </c:pt>
                <c:pt idx="6">
                  <c:v>18</c:v>
                </c:pt>
                <c:pt idx="7">
                  <c:v>20</c:v>
                </c:pt>
                <c:pt idx="8">
                  <c:v>23</c:v>
                </c:pt>
                <c:pt idx="9">
                  <c:v>34</c:v>
                </c:pt>
                <c:pt idx="10">
                  <c:v>28</c:v>
                </c:pt>
                <c:pt idx="11">
                  <c:v>17</c:v>
                </c:pt>
                <c:pt idx="12">
                  <c:v>36</c:v>
                </c:pt>
                <c:pt idx="13">
                  <c:v>23</c:v>
                </c:pt>
                <c:pt idx="14">
                  <c:v>14</c:v>
                </c:pt>
                <c:pt idx="15">
                  <c:v>18</c:v>
                </c:pt>
                <c:pt idx="16">
                  <c:v>18</c:v>
                </c:pt>
                <c:pt idx="17">
                  <c:v>29</c:v>
                </c:pt>
                <c:pt idx="18">
                  <c:v>10</c:v>
                </c:pt>
                <c:pt idx="19">
                  <c:v>21</c:v>
                </c:pt>
                <c:pt idx="20">
                  <c:v>24</c:v>
                </c:pt>
                <c:pt idx="21">
                  <c:v>14</c:v>
                </c:pt>
                <c:pt idx="22">
                  <c:v>30</c:v>
                </c:pt>
                <c:pt idx="23">
                  <c:v>13</c:v>
                </c:pt>
                <c:pt idx="24">
                  <c:v>15</c:v>
                </c:pt>
                <c:pt idx="25">
                  <c:v>21</c:v>
                </c:pt>
                <c:pt idx="26">
                  <c:v>9</c:v>
                </c:pt>
                <c:pt idx="27">
                  <c:v>21</c:v>
                </c:pt>
                <c:pt idx="28">
                  <c:v>19</c:v>
                </c:pt>
                <c:pt idx="29">
                  <c:v>5</c:v>
                </c:pt>
                <c:pt idx="30">
                  <c:v>3</c:v>
                </c:pt>
                <c:pt idx="31">
                  <c:v>13</c:v>
                </c:pt>
                <c:pt idx="32">
                  <c:v>16</c:v>
                </c:pt>
                <c:pt idx="33">
                  <c:v>12</c:v>
                </c:pt>
                <c:pt idx="34">
                  <c:v>14</c:v>
                </c:pt>
                <c:pt idx="35">
                  <c:v>2</c:v>
                </c:pt>
                <c:pt idx="36">
                  <c:v>3</c:v>
                </c:pt>
                <c:pt idx="37">
                  <c:v>9</c:v>
                </c:pt>
                <c:pt idx="38">
                  <c:v>8</c:v>
                </c:pt>
                <c:pt idx="39">
                  <c:v>11</c:v>
                </c:pt>
                <c:pt idx="40">
                  <c:v>12</c:v>
                </c:pt>
                <c:pt idx="41">
                  <c:v>7</c:v>
                </c:pt>
                <c:pt idx="42">
                  <c:v>2</c:v>
                </c:pt>
                <c:pt idx="43">
                  <c:v>2</c:v>
                </c:pt>
                <c:pt idx="44">
                  <c:v>8</c:v>
                </c:pt>
                <c:pt idx="45">
                  <c:v>10</c:v>
                </c:pt>
                <c:pt idx="46">
                  <c:v>6</c:v>
                </c:pt>
                <c:pt idx="47">
                  <c:v>5</c:v>
                </c:pt>
                <c:pt idx="48">
                  <c:v>6</c:v>
                </c:pt>
                <c:pt idx="49">
                  <c:v>9</c:v>
                </c:pt>
                <c:pt idx="50">
                  <c:v>5</c:v>
                </c:pt>
                <c:pt idx="51">
                  <c:v>3</c:v>
                </c:pt>
                <c:pt idx="52">
                  <c:v>3</c:v>
                </c:pt>
                <c:pt idx="53">
                  <c:v>2</c:v>
                </c:pt>
                <c:pt idx="54">
                  <c:v>2</c:v>
                </c:pt>
                <c:pt idx="55">
                  <c:v>6</c:v>
                </c:pt>
                <c:pt idx="56">
                  <c:v>6</c:v>
                </c:pt>
                <c:pt idx="57">
                  <c:v>2</c:v>
                </c:pt>
                <c:pt idx="58">
                  <c:v>3</c:v>
                </c:pt>
                <c:pt idx="61">
                  <c:v>1</c:v>
                </c:pt>
                <c:pt idx="62">
                  <c:v>2</c:v>
                </c:pt>
                <c:pt idx="63">
                  <c:v>1</c:v>
                </c:pt>
                <c:pt idx="64">
                  <c:v>2</c:v>
                </c:pt>
                <c:pt idx="65">
                  <c:v>1</c:v>
                </c:pt>
                <c:pt idx="71">
                  <c:v>2</c:v>
                </c:pt>
                <c:pt idx="75">
                  <c:v>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5-57F9-420C-95A0-3567E9F5710F}"/>
            </c:ext>
          </c:extLst>
        </c:ser>
        <c:ser>
          <c:idx val="3"/>
          <c:order val="3"/>
          <c:tx>
            <c:strRef>
              <c:f>'[IMDB_Movies.xlsx]Movie Duration pivot'!$T$4</c:f>
              <c:strCache>
                <c:ptCount val="1"/>
                <c:pt idx="0">
                  <c:v>151-180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4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xVal>
            <c:numRef>
              <c:f>'[IMDB_Movies.xlsx]Movie Duration pivot'!$P$5:$P$81</c:f>
              <c:numCache>
                <c:formatCode>0.0</c:formatCode>
                <c:ptCount val="77"/>
                <c:pt idx="0">
                  <c:v>6.7</c:v>
                </c:pt>
                <c:pt idx="1">
                  <c:v>6.6</c:v>
                </c:pt>
                <c:pt idx="2">
                  <c:v>7.2</c:v>
                </c:pt>
                <c:pt idx="3">
                  <c:v>6.4</c:v>
                </c:pt>
                <c:pt idx="4">
                  <c:v>6.5</c:v>
                </c:pt>
                <c:pt idx="5">
                  <c:v>6.8</c:v>
                </c:pt>
                <c:pt idx="6">
                  <c:v>7.3</c:v>
                </c:pt>
                <c:pt idx="7">
                  <c:v>7.1</c:v>
                </c:pt>
                <c:pt idx="8">
                  <c:v>7</c:v>
                </c:pt>
                <c:pt idx="9">
                  <c:v>6.1</c:v>
                </c:pt>
                <c:pt idx="10">
                  <c:v>6.2</c:v>
                </c:pt>
                <c:pt idx="11">
                  <c:v>6.9</c:v>
                </c:pt>
                <c:pt idx="12">
                  <c:v>6.3</c:v>
                </c:pt>
                <c:pt idx="13">
                  <c:v>5.9</c:v>
                </c:pt>
                <c:pt idx="14">
                  <c:v>7.4</c:v>
                </c:pt>
                <c:pt idx="15">
                  <c:v>6</c:v>
                </c:pt>
                <c:pt idx="16">
                  <c:v>7.5</c:v>
                </c:pt>
                <c:pt idx="17">
                  <c:v>5.8</c:v>
                </c:pt>
                <c:pt idx="18">
                  <c:v>7.6</c:v>
                </c:pt>
                <c:pt idx="19">
                  <c:v>5.7</c:v>
                </c:pt>
                <c:pt idx="20">
                  <c:v>5.6</c:v>
                </c:pt>
                <c:pt idx="21">
                  <c:v>7.7</c:v>
                </c:pt>
                <c:pt idx="22">
                  <c:v>5.4</c:v>
                </c:pt>
                <c:pt idx="23">
                  <c:v>7.8</c:v>
                </c:pt>
                <c:pt idx="24">
                  <c:v>5.5</c:v>
                </c:pt>
                <c:pt idx="25">
                  <c:v>5.3</c:v>
                </c:pt>
                <c:pt idx="26">
                  <c:v>8</c:v>
                </c:pt>
                <c:pt idx="27">
                  <c:v>5.0999999999999996</c:v>
                </c:pt>
                <c:pt idx="28">
                  <c:v>5.2</c:v>
                </c:pt>
                <c:pt idx="29">
                  <c:v>7.9</c:v>
                </c:pt>
                <c:pt idx="30">
                  <c:v>8.1</c:v>
                </c:pt>
                <c:pt idx="31">
                  <c:v>4.9000000000000004</c:v>
                </c:pt>
                <c:pt idx="32">
                  <c:v>4.8</c:v>
                </c:pt>
                <c:pt idx="33">
                  <c:v>5</c:v>
                </c:pt>
                <c:pt idx="34">
                  <c:v>4.5999999999999996</c:v>
                </c:pt>
                <c:pt idx="35">
                  <c:v>8.1999999999999993</c:v>
                </c:pt>
                <c:pt idx="36">
                  <c:v>8.3000000000000007</c:v>
                </c:pt>
                <c:pt idx="37">
                  <c:v>4.5</c:v>
                </c:pt>
                <c:pt idx="38">
                  <c:v>4.7</c:v>
                </c:pt>
                <c:pt idx="39">
                  <c:v>4.3</c:v>
                </c:pt>
                <c:pt idx="40">
                  <c:v>4.0999999999999996</c:v>
                </c:pt>
                <c:pt idx="41">
                  <c:v>4.4000000000000004</c:v>
                </c:pt>
                <c:pt idx="42">
                  <c:v>8.4</c:v>
                </c:pt>
                <c:pt idx="43">
                  <c:v>8.5</c:v>
                </c:pt>
                <c:pt idx="44">
                  <c:v>4.2</c:v>
                </c:pt>
                <c:pt idx="45">
                  <c:v>4</c:v>
                </c:pt>
                <c:pt idx="46">
                  <c:v>3.3</c:v>
                </c:pt>
                <c:pt idx="47">
                  <c:v>3.9</c:v>
                </c:pt>
                <c:pt idx="48">
                  <c:v>3.6</c:v>
                </c:pt>
                <c:pt idx="49">
                  <c:v>3.8</c:v>
                </c:pt>
                <c:pt idx="50">
                  <c:v>3.5</c:v>
                </c:pt>
                <c:pt idx="51">
                  <c:v>8.6</c:v>
                </c:pt>
                <c:pt idx="52">
                  <c:v>3.4</c:v>
                </c:pt>
                <c:pt idx="53">
                  <c:v>8.6999999999999993</c:v>
                </c:pt>
                <c:pt idx="54">
                  <c:v>3.7</c:v>
                </c:pt>
                <c:pt idx="55">
                  <c:v>2.8</c:v>
                </c:pt>
                <c:pt idx="56">
                  <c:v>3.2</c:v>
                </c:pt>
                <c:pt idx="57">
                  <c:v>3.1</c:v>
                </c:pt>
                <c:pt idx="58">
                  <c:v>2.7</c:v>
                </c:pt>
                <c:pt idx="59">
                  <c:v>8.8000000000000007</c:v>
                </c:pt>
                <c:pt idx="60">
                  <c:v>8.9</c:v>
                </c:pt>
                <c:pt idx="61">
                  <c:v>3</c:v>
                </c:pt>
                <c:pt idx="62">
                  <c:v>1.9</c:v>
                </c:pt>
                <c:pt idx="63">
                  <c:v>2.2000000000000002</c:v>
                </c:pt>
                <c:pt idx="64">
                  <c:v>2.9</c:v>
                </c:pt>
                <c:pt idx="65">
                  <c:v>2.1</c:v>
                </c:pt>
                <c:pt idx="66">
                  <c:v>2.2999999999999998</c:v>
                </c:pt>
                <c:pt idx="67">
                  <c:v>2.5</c:v>
                </c:pt>
                <c:pt idx="68">
                  <c:v>9</c:v>
                </c:pt>
                <c:pt idx="69">
                  <c:v>2</c:v>
                </c:pt>
                <c:pt idx="70">
                  <c:v>2.4</c:v>
                </c:pt>
                <c:pt idx="71">
                  <c:v>2.6</c:v>
                </c:pt>
                <c:pt idx="72">
                  <c:v>9.3000000000000007</c:v>
                </c:pt>
                <c:pt idx="73">
                  <c:v>9.1999999999999993</c:v>
                </c:pt>
                <c:pt idx="74">
                  <c:v>1.6</c:v>
                </c:pt>
                <c:pt idx="75">
                  <c:v>9.5</c:v>
                </c:pt>
                <c:pt idx="76">
                  <c:v>1.7</c:v>
                </c:pt>
              </c:numCache>
            </c:numRef>
          </c:xVal>
          <c:yVal>
            <c:numRef>
              <c:f>'[IMDB_Movies.xlsx]Movie Duration pivot'!$T$5:$T$81</c:f>
              <c:numCache>
                <c:formatCode>General</c:formatCode>
                <c:ptCount val="77"/>
                <c:pt idx="0">
                  <c:v>5</c:v>
                </c:pt>
                <c:pt idx="1">
                  <c:v>5</c:v>
                </c:pt>
                <c:pt idx="2">
                  <c:v>5</c:v>
                </c:pt>
                <c:pt idx="3">
                  <c:v>3</c:v>
                </c:pt>
                <c:pt idx="4">
                  <c:v>1</c:v>
                </c:pt>
                <c:pt idx="5">
                  <c:v>5</c:v>
                </c:pt>
                <c:pt idx="6">
                  <c:v>3</c:v>
                </c:pt>
                <c:pt idx="7">
                  <c:v>2</c:v>
                </c:pt>
                <c:pt idx="8">
                  <c:v>3</c:v>
                </c:pt>
                <c:pt idx="9">
                  <c:v>2</c:v>
                </c:pt>
                <c:pt idx="10">
                  <c:v>3</c:v>
                </c:pt>
                <c:pt idx="11">
                  <c:v>5</c:v>
                </c:pt>
                <c:pt idx="12">
                  <c:v>2</c:v>
                </c:pt>
                <c:pt idx="13">
                  <c:v>1</c:v>
                </c:pt>
                <c:pt idx="14">
                  <c:v>6</c:v>
                </c:pt>
                <c:pt idx="15">
                  <c:v>3</c:v>
                </c:pt>
                <c:pt idx="16">
                  <c:v>10</c:v>
                </c:pt>
                <c:pt idx="17">
                  <c:v>1</c:v>
                </c:pt>
                <c:pt idx="18">
                  <c:v>8</c:v>
                </c:pt>
                <c:pt idx="19">
                  <c:v>1</c:v>
                </c:pt>
                <c:pt idx="20">
                  <c:v>1</c:v>
                </c:pt>
                <c:pt idx="21">
                  <c:v>8</c:v>
                </c:pt>
                <c:pt idx="22">
                  <c:v>1</c:v>
                </c:pt>
                <c:pt idx="23">
                  <c:v>5</c:v>
                </c:pt>
                <c:pt idx="24">
                  <c:v>1</c:v>
                </c:pt>
                <c:pt idx="26">
                  <c:v>3</c:v>
                </c:pt>
                <c:pt idx="27">
                  <c:v>1</c:v>
                </c:pt>
                <c:pt idx="29">
                  <c:v>7</c:v>
                </c:pt>
                <c:pt idx="30">
                  <c:v>6</c:v>
                </c:pt>
                <c:pt idx="32">
                  <c:v>1</c:v>
                </c:pt>
                <c:pt idx="35">
                  <c:v>2</c:v>
                </c:pt>
                <c:pt idx="36">
                  <c:v>7</c:v>
                </c:pt>
                <c:pt idx="42">
                  <c:v>5</c:v>
                </c:pt>
                <c:pt idx="43">
                  <c:v>5</c:v>
                </c:pt>
                <c:pt idx="49">
                  <c:v>1</c:v>
                </c:pt>
                <c:pt idx="51">
                  <c:v>2</c:v>
                </c:pt>
                <c:pt idx="53">
                  <c:v>1</c:v>
                </c:pt>
                <c:pt idx="59">
                  <c:v>2</c:v>
                </c:pt>
                <c:pt idx="60">
                  <c:v>1</c:v>
                </c:pt>
                <c:pt idx="68">
                  <c:v>1</c:v>
                </c:pt>
                <c:pt idx="73">
                  <c:v>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7-57F9-420C-95A0-3567E9F5710F}"/>
            </c:ext>
          </c:extLst>
        </c:ser>
        <c:ser>
          <c:idx val="4"/>
          <c:order val="4"/>
          <c:tx>
            <c:strRef>
              <c:f>'[IMDB_Movies.xlsx]Movie Duration pivot'!$U$4</c:f>
              <c:strCache>
                <c:ptCount val="1"/>
                <c:pt idx="0">
                  <c:v>181-210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5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xVal>
            <c:numRef>
              <c:f>'[IMDB_Movies.xlsx]Movie Duration pivot'!$P$5:$P$81</c:f>
              <c:numCache>
                <c:formatCode>0.0</c:formatCode>
                <c:ptCount val="77"/>
                <c:pt idx="0">
                  <c:v>6.7</c:v>
                </c:pt>
                <c:pt idx="1">
                  <c:v>6.6</c:v>
                </c:pt>
                <c:pt idx="2">
                  <c:v>7.2</c:v>
                </c:pt>
                <c:pt idx="3">
                  <c:v>6.4</c:v>
                </c:pt>
                <c:pt idx="4">
                  <c:v>6.5</c:v>
                </c:pt>
                <c:pt idx="5">
                  <c:v>6.8</c:v>
                </c:pt>
                <c:pt idx="6">
                  <c:v>7.3</c:v>
                </c:pt>
                <c:pt idx="7">
                  <c:v>7.1</c:v>
                </c:pt>
                <c:pt idx="8">
                  <c:v>7</c:v>
                </c:pt>
                <c:pt idx="9">
                  <c:v>6.1</c:v>
                </c:pt>
                <c:pt idx="10">
                  <c:v>6.2</c:v>
                </c:pt>
                <c:pt idx="11">
                  <c:v>6.9</c:v>
                </c:pt>
                <c:pt idx="12">
                  <c:v>6.3</c:v>
                </c:pt>
                <c:pt idx="13">
                  <c:v>5.9</c:v>
                </c:pt>
                <c:pt idx="14">
                  <c:v>7.4</c:v>
                </c:pt>
                <c:pt idx="15">
                  <c:v>6</c:v>
                </c:pt>
                <c:pt idx="16">
                  <c:v>7.5</c:v>
                </c:pt>
                <c:pt idx="17">
                  <c:v>5.8</c:v>
                </c:pt>
                <c:pt idx="18">
                  <c:v>7.6</c:v>
                </c:pt>
                <c:pt idx="19">
                  <c:v>5.7</c:v>
                </c:pt>
                <c:pt idx="20">
                  <c:v>5.6</c:v>
                </c:pt>
                <c:pt idx="21">
                  <c:v>7.7</c:v>
                </c:pt>
                <c:pt idx="22">
                  <c:v>5.4</c:v>
                </c:pt>
                <c:pt idx="23">
                  <c:v>7.8</c:v>
                </c:pt>
                <c:pt idx="24">
                  <c:v>5.5</c:v>
                </c:pt>
                <c:pt idx="25">
                  <c:v>5.3</c:v>
                </c:pt>
                <c:pt idx="26">
                  <c:v>8</c:v>
                </c:pt>
                <c:pt idx="27">
                  <c:v>5.0999999999999996</c:v>
                </c:pt>
                <c:pt idx="28">
                  <c:v>5.2</c:v>
                </c:pt>
                <c:pt idx="29">
                  <c:v>7.9</c:v>
                </c:pt>
                <c:pt idx="30">
                  <c:v>8.1</c:v>
                </c:pt>
                <c:pt idx="31">
                  <c:v>4.9000000000000004</c:v>
                </c:pt>
                <c:pt idx="32">
                  <c:v>4.8</c:v>
                </c:pt>
                <c:pt idx="33">
                  <c:v>5</c:v>
                </c:pt>
                <c:pt idx="34">
                  <c:v>4.5999999999999996</c:v>
                </c:pt>
                <c:pt idx="35">
                  <c:v>8.1999999999999993</c:v>
                </c:pt>
                <c:pt idx="36">
                  <c:v>8.3000000000000007</c:v>
                </c:pt>
                <c:pt idx="37">
                  <c:v>4.5</c:v>
                </c:pt>
                <c:pt idx="38">
                  <c:v>4.7</c:v>
                </c:pt>
                <c:pt idx="39">
                  <c:v>4.3</c:v>
                </c:pt>
                <c:pt idx="40">
                  <c:v>4.0999999999999996</c:v>
                </c:pt>
                <c:pt idx="41">
                  <c:v>4.4000000000000004</c:v>
                </c:pt>
                <c:pt idx="42">
                  <c:v>8.4</c:v>
                </c:pt>
                <c:pt idx="43">
                  <c:v>8.5</c:v>
                </c:pt>
                <c:pt idx="44">
                  <c:v>4.2</c:v>
                </c:pt>
                <c:pt idx="45">
                  <c:v>4</c:v>
                </c:pt>
                <c:pt idx="46">
                  <c:v>3.3</c:v>
                </c:pt>
                <c:pt idx="47">
                  <c:v>3.9</c:v>
                </c:pt>
                <c:pt idx="48">
                  <c:v>3.6</c:v>
                </c:pt>
                <c:pt idx="49">
                  <c:v>3.8</c:v>
                </c:pt>
                <c:pt idx="50">
                  <c:v>3.5</c:v>
                </c:pt>
                <c:pt idx="51">
                  <c:v>8.6</c:v>
                </c:pt>
                <c:pt idx="52">
                  <c:v>3.4</c:v>
                </c:pt>
                <c:pt idx="53">
                  <c:v>8.6999999999999993</c:v>
                </c:pt>
                <c:pt idx="54">
                  <c:v>3.7</c:v>
                </c:pt>
                <c:pt idx="55">
                  <c:v>2.8</c:v>
                </c:pt>
                <c:pt idx="56">
                  <c:v>3.2</c:v>
                </c:pt>
                <c:pt idx="57">
                  <c:v>3.1</c:v>
                </c:pt>
                <c:pt idx="58">
                  <c:v>2.7</c:v>
                </c:pt>
                <c:pt idx="59">
                  <c:v>8.8000000000000007</c:v>
                </c:pt>
                <c:pt idx="60">
                  <c:v>8.9</c:v>
                </c:pt>
                <c:pt idx="61">
                  <c:v>3</c:v>
                </c:pt>
                <c:pt idx="62">
                  <c:v>1.9</c:v>
                </c:pt>
                <c:pt idx="63">
                  <c:v>2.2000000000000002</c:v>
                </c:pt>
                <c:pt idx="64">
                  <c:v>2.9</c:v>
                </c:pt>
                <c:pt idx="65">
                  <c:v>2.1</c:v>
                </c:pt>
                <c:pt idx="66">
                  <c:v>2.2999999999999998</c:v>
                </c:pt>
                <c:pt idx="67">
                  <c:v>2.5</c:v>
                </c:pt>
                <c:pt idx="68">
                  <c:v>9</c:v>
                </c:pt>
                <c:pt idx="69">
                  <c:v>2</c:v>
                </c:pt>
                <c:pt idx="70">
                  <c:v>2.4</c:v>
                </c:pt>
                <c:pt idx="71">
                  <c:v>2.6</c:v>
                </c:pt>
                <c:pt idx="72">
                  <c:v>9.3000000000000007</c:v>
                </c:pt>
                <c:pt idx="73">
                  <c:v>9.1999999999999993</c:v>
                </c:pt>
                <c:pt idx="74">
                  <c:v>1.6</c:v>
                </c:pt>
                <c:pt idx="75">
                  <c:v>9.5</c:v>
                </c:pt>
                <c:pt idx="76">
                  <c:v>1.7</c:v>
                </c:pt>
              </c:numCache>
            </c:numRef>
          </c:xVal>
          <c:yVal>
            <c:numRef>
              <c:f>'[IMDB_Movies.xlsx]Movie Duration pivot'!$U$5:$U$81</c:f>
              <c:numCache>
                <c:formatCode>General</c:formatCode>
                <c:ptCount val="77"/>
                <c:pt idx="2">
                  <c:v>6</c:v>
                </c:pt>
                <c:pt idx="4">
                  <c:v>1</c:v>
                </c:pt>
                <c:pt idx="6">
                  <c:v>1</c:v>
                </c:pt>
                <c:pt idx="9">
                  <c:v>1</c:v>
                </c:pt>
                <c:pt idx="11">
                  <c:v>1</c:v>
                </c:pt>
                <c:pt idx="14">
                  <c:v>1</c:v>
                </c:pt>
                <c:pt idx="15">
                  <c:v>1</c:v>
                </c:pt>
                <c:pt idx="16">
                  <c:v>1</c:v>
                </c:pt>
                <c:pt idx="18">
                  <c:v>3</c:v>
                </c:pt>
                <c:pt idx="21">
                  <c:v>2</c:v>
                </c:pt>
                <c:pt idx="24">
                  <c:v>1</c:v>
                </c:pt>
                <c:pt idx="26">
                  <c:v>4</c:v>
                </c:pt>
                <c:pt idx="29">
                  <c:v>5</c:v>
                </c:pt>
                <c:pt idx="30">
                  <c:v>1</c:v>
                </c:pt>
                <c:pt idx="35">
                  <c:v>1</c:v>
                </c:pt>
                <c:pt idx="36">
                  <c:v>1</c:v>
                </c:pt>
                <c:pt idx="43">
                  <c:v>1</c:v>
                </c:pt>
                <c:pt idx="53">
                  <c:v>1</c:v>
                </c:pt>
                <c:pt idx="60">
                  <c:v>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9-57F9-420C-95A0-3567E9F5710F}"/>
            </c:ext>
          </c:extLst>
        </c:ser>
        <c:ser>
          <c:idx val="5"/>
          <c:order val="5"/>
          <c:tx>
            <c:strRef>
              <c:f>'[IMDB_Movies.xlsx]Movie Duration pivot'!$V$4</c:f>
              <c:strCache>
                <c:ptCount val="1"/>
                <c:pt idx="0">
                  <c:v>211-240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6"/>
              </a:solidFill>
              <a:ln w="9525">
                <a:solidFill>
                  <a:schemeClr val="accent6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6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xVal>
            <c:numRef>
              <c:f>'[IMDB_Movies.xlsx]Movie Duration pivot'!$P$5:$P$81</c:f>
              <c:numCache>
                <c:formatCode>0.0</c:formatCode>
                <c:ptCount val="77"/>
                <c:pt idx="0">
                  <c:v>6.7</c:v>
                </c:pt>
                <c:pt idx="1">
                  <c:v>6.6</c:v>
                </c:pt>
                <c:pt idx="2">
                  <c:v>7.2</c:v>
                </c:pt>
                <c:pt idx="3">
                  <c:v>6.4</c:v>
                </c:pt>
                <c:pt idx="4">
                  <c:v>6.5</c:v>
                </c:pt>
                <c:pt idx="5">
                  <c:v>6.8</c:v>
                </c:pt>
                <c:pt idx="6">
                  <c:v>7.3</c:v>
                </c:pt>
                <c:pt idx="7">
                  <c:v>7.1</c:v>
                </c:pt>
                <c:pt idx="8">
                  <c:v>7</c:v>
                </c:pt>
                <c:pt idx="9">
                  <c:v>6.1</c:v>
                </c:pt>
                <c:pt idx="10">
                  <c:v>6.2</c:v>
                </c:pt>
                <c:pt idx="11">
                  <c:v>6.9</c:v>
                </c:pt>
                <c:pt idx="12">
                  <c:v>6.3</c:v>
                </c:pt>
                <c:pt idx="13">
                  <c:v>5.9</c:v>
                </c:pt>
                <c:pt idx="14">
                  <c:v>7.4</c:v>
                </c:pt>
                <c:pt idx="15">
                  <c:v>6</c:v>
                </c:pt>
                <c:pt idx="16">
                  <c:v>7.5</c:v>
                </c:pt>
                <c:pt idx="17">
                  <c:v>5.8</c:v>
                </c:pt>
                <c:pt idx="18">
                  <c:v>7.6</c:v>
                </c:pt>
                <c:pt idx="19">
                  <c:v>5.7</c:v>
                </c:pt>
                <c:pt idx="20">
                  <c:v>5.6</c:v>
                </c:pt>
                <c:pt idx="21">
                  <c:v>7.7</c:v>
                </c:pt>
                <c:pt idx="22">
                  <c:v>5.4</c:v>
                </c:pt>
                <c:pt idx="23">
                  <c:v>7.8</c:v>
                </c:pt>
                <c:pt idx="24">
                  <c:v>5.5</c:v>
                </c:pt>
                <c:pt idx="25">
                  <c:v>5.3</c:v>
                </c:pt>
                <c:pt idx="26">
                  <c:v>8</c:v>
                </c:pt>
                <c:pt idx="27">
                  <c:v>5.0999999999999996</c:v>
                </c:pt>
                <c:pt idx="28">
                  <c:v>5.2</c:v>
                </c:pt>
                <c:pt idx="29">
                  <c:v>7.9</c:v>
                </c:pt>
                <c:pt idx="30">
                  <c:v>8.1</c:v>
                </c:pt>
                <c:pt idx="31">
                  <c:v>4.9000000000000004</c:v>
                </c:pt>
                <c:pt idx="32">
                  <c:v>4.8</c:v>
                </c:pt>
                <c:pt idx="33">
                  <c:v>5</c:v>
                </c:pt>
                <c:pt idx="34">
                  <c:v>4.5999999999999996</c:v>
                </c:pt>
                <c:pt idx="35">
                  <c:v>8.1999999999999993</c:v>
                </c:pt>
                <c:pt idx="36">
                  <c:v>8.3000000000000007</c:v>
                </c:pt>
                <c:pt idx="37">
                  <c:v>4.5</c:v>
                </c:pt>
                <c:pt idx="38">
                  <c:v>4.7</c:v>
                </c:pt>
                <c:pt idx="39">
                  <c:v>4.3</c:v>
                </c:pt>
                <c:pt idx="40">
                  <c:v>4.0999999999999996</c:v>
                </c:pt>
                <c:pt idx="41">
                  <c:v>4.4000000000000004</c:v>
                </c:pt>
                <c:pt idx="42">
                  <c:v>8.4</c:v>
                </c:pt>
                <c:pt idx="43">
                  <c:v>8.5</c:v>
                </c:pt>
                <c:pt idx="44">
                  <c:v>4.2</c:v>
                </c:pt>
                <c:pt idx="45">
                  <c:v>4</c:v>
                </c:pt>
                <c:pt idx="46">
                  <c:v>3.3</c:v>
                </c:pt>
                <c:pt idx="47">
                  <c:v>3.9</c:v>
                </c:pt>
                <c:pt idx="48">
                  <c:v>3.6</c:v>
                </c:pt>
                <c:pt idx="49">
                  <c:v>3.8</c:v>
                </c:pt>
                <c:pt idx="50">
                  <c:v>3.5</c:v>
                </c:pt>
                <c:pt idx="51">
                  <c:v>8.6</c:v>
                </c:pt>
                <c:pt idx="52">
                  <c:v>3.4</c:v>
                </c:pt>
                <c:pt idx="53">
                  <c:v>8.6999999999999993</c:v>
                </c:pt>
                <c:pt idx="54">
                  <c:v>3.7</c:v>
                </c:pt>
                <c:pt idx="55">
                  <c:v>2.8</c:v>
                </c:pt>
                <c:pt idx="56">
                  <c:v>3.2</c:v>
                </c:pt>
                <c:pt idx="57">
                  <c:v>3.1</c:v>
                </c:pt>
                <c:pt idx="58">
                  <c:v>2.7</c:v>
                </c:pt>
                <c:pt idx="59">
                  <c:v>8.8000000000000007</c:v>
                </c:pt>
                <c:pt idx="60">
                  <c:v>8.9</c:v>
                </c:pt>
                <c:pt idx="61">
                  <c:v>3</c:v>
                </c:pt>
                <c:pt idx="62">
                  <c:v>1.9</c:v>
                </c:pt>
                <c:pt idx="63">
                  <c:v>2.2000000000000002</c:v>
                </c:pt>
                <c:pt idx="64">
                  <c:v>2.9</c:v>
                </c:pt>
                <c:pt idx="65">
                  <c:v>2.1</c:v>
                </c:pt>
                <c:pt idx="66">
                  <c:v>2.2999999999999998</c:v>
                </c:pt>
                <c:pt idx="67">
                  <c:v>2.5</c:v>
                </c:pt>
                <c:pt idx="68">
                  <c:v>9</c:v>
                </c:pt>
                <c:pt idx="69">
                  <c:v>2</c:v>
                </c:pt>
                <c:pt idx="70">
                  <c:v>2.4</c:v>
                </c:pt>
                <c:pt idx="71">
                  <c:v>2.6</c:v>
                </c:pt>
                <c:pt idx="72">
                  <c:v>9.3000000000000007</c:v>
                </c:pt>
                <c:pt idx="73">
                  <c:v>9.1999999999999993</c:v>
                </c:pt>
                <c:pt idx="74">
                  <c:v>1.6</c:v>
                </c:pt>
                <c:pt idx="75">
                  <c:v>9.5</c:v>
                </c:pt>
                <c:pt idx="76">
                  <c:v>1.7</c:v>
                </c:pt>
              </c:numCache>
            </c:numRef>
          </c:xVal>
          <c:yVal>
            <c:numRef>
              <c:f>'[IMDB_Movies.xlsx]Movie Duration pivot'!$V$5:$V$81</c:f>
              <c:numCache>
                <c:formatCode>General</c:formatCode>
                <c:ptCount val="77"/>
                <c:pt idx="1">
                  <c:v>2</c:v>
                </c:pt>
                <c:pt idx="7">
                  <c:v>1</c:v>
                </c:pt>
                <c:pt idx="16">
                  <c:v>1</c:v>
                </c:pt>
                <c:pt idx="17">
                  <c:v>1</c:v>
                </c:pt>
                <c:pt idx="18">
                  <c:v>1</c:v>
                </c:pt>
                <c:pt idx="21">
                  <c:v>1</c:v>
                </c:pt>
                <c:pt idx="23">
                  <c:v>1</c:v>
                </c:pt>
                <c:pt idx="26">
                  <c:v>1</c:v>
                </c:pt>
                <c:pt idx="30">
                  <c:v>2</c:v>
                </c:pt>
                <c:pt idx="35">
                  <c:v>2</c:v>
                </c:pt>
                <c:pt idx="42">
                  <c:v>1</c:v>
                </c:pt>
                <c:pt idx="68">
                  <c:v>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B-57F9-420C-95A0-3567E9F5710F}"/>
            </c:ext>
          </c:extLst>
        </c:ser>
        <c:ser>
          <c:idx val="6"/>
          <c:order val="6"/>
          <c:tx>
            <c:strRef>
              <c:f>'[IMDB_Movies.xlsx]Movie Duration pivot'!$W$4</c:f>
              <c:strCache>
                <c:ptCount val="1"/>
                <c:pt idx="0">
                  <c:v>31-60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>
                  <a:lumMod val="60000"/>
                </a:schemeClr>
              </a:solidFill>
              <a:ln w="9525">
                <a:solidFill>
                  <a:schemeClr val="accent1">
                    <a:lumMod val="60000"/>
                  </a:schemeClr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1">
                    <a:lumMod val="60000"/>
                  </a:schemeClr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xVal>
            <c:numRef>
              <c:f>'[IMDB_Movies.xlsx]Movie Duration pivot'!$P$5:$P$81</c:f>
              <c:numCache>
                <c:formatCode>0.0</c:formatCode>
                <c:ptCount val="77"/>
                <c:pt idx="0">
                  <c:v>6.7</c:v>
                </c:pt>
                <c:pt idx="1">
                  <c:v>6.6</c:v>
                </c:pt>
                <c:pt idx="2">
                  <c:v>7.2</c:v>
                </c:pt>
                <c:pt idx="3">
                  <c:v>6.4</c:v>
                </c:pt>
                <c:pt idx="4">
                  <c:v>6.5</c:v>
                </c:pt>
                <c:pt idx="5">
                  <c:v>6.8</c:v>
                </c:pt>
                <c:pt idx="6">
                  <c:v>7.3</c:v>
                </c:pt>
                <c:pt idx="7">
                  <c:v>7.1</c:v>
                </c:pt>
                <c:pt idx="8">
                  <c:v>7</c:v>
                </c:pt>
                <c:pt idx="9">
                  <c:v>6.1</c:v>
                </c:pt>
                <c:pt idx="10">
                  <c:v>6.2</c:v>
                </c:pt>
                <c:pt idx="11">
                  <c:v>6.9</c:v>
                </c:pt>
                <c:pt idx="12">
                  <c:v>6.3</c:v>
                </c:pt>
                <c:pt idx="13">
                  <c:v>5.9</c:v>
                </c:pt>
                <c:pt idx="14">
                  <c:v>7.4</c:v>
                </c:pt>
                <c:pt idx="15">
                  <c:v>6</c:v>
                </c:pt>
                <c:pt idx="16">
                  <c:v>7.5</c:v>
                </c:pt>
                <c:pt idx="17">
                  <c:v>5.8</c:v>
                </c:pt>
                <c:pt idx="18">
                  <c:v>7.6</c:v>
                </c:pt>
                <c:pt idx="19">
                  <c:v>5.7</c:v>
                </c:pt>
                <c:pt idx="20">
                  <c:v>5.6</c:v>
                </c:pt>
                <c:pt idx="21">
                  <c:v>7.7</c:v>
                </c:pt>
                <c:pt idx="22">
                  <c:v>5.4</c:v>
                </c:pt>
                <c:pt idx="23">
                  <c:v>7.8</c:v>
                </c:pt>
                <c:pt idx="24">
                  <c:v>5.5</c:v>
                </c:pt>
                <c:pt idx="25">
                  <c:v>5.3</c:v>
                </c:pt>
                <c:pt idx="26">
                  <c:v>8</c:v>
                </c:pt>
                <c:pt idx="27">
                  <c:v>5.0999999999999996</c:v>
                </c:pt>
                <c:pt idx="28">
                  <c:v>5.2</c:v>
                </c:pt>
                <c:pt idx="29">
                  <c:v>7.9</c:v>
                </c:pt>
                <c:pt idx="30">
                  <c:v>8.1</c:v>
                </c:pt>
                <c:pt idx="31">
                  <c:v>4.9000000000000004</c:v>
                </c:pt>
                <c:pt idx="32">
                  <c:v>4.8</c:v>
                </c:pt>
                <c:pt idx="33">
                  <c:v>5</c:v>
                </c:pt>
                <c:pt idx="34">
                  <c:v>4.5999999999999996</c:v>
                </c:pt>
                <c:pt idx="35">
                  <c:v>8.1999999999999993</c:v>
                </c:pt>
                <c:pt idx="36">
                  <c:v>8.3000000000000007</c:v>
                </c:pt>
                <c:pt idx="37">
                  <c:v>4.5</c:v>
                </c:pt>
                <c:pt idx="38">
                  <c:v>4.7</c:v>
                </c:pt>
                <c:pt idx="39">
                  <c:v>4.3</c:v>
                </c:pt>
                <c:pt idx="40">
                  <c:v>4.0999999999999996</c:v>
                </c:pt>
                <c:pt idx="41">
                  <c:v>4.4000000000000004</c:v>
                </c:pt>
                <c:pt idx="42">
                  <c:v>8.4</c:v>
                </c:pt>
                <c:pt idx="43">
                  <c:v>8.5</c:v>
                </c:pt>
                <c:pt idx="44">
                  <c:v>4.2</c:v>
                </c:pt>
                <c:pt idx="45">
                  <c:v>4</c:v>
                </c:pt>
                <c:pt idx="46">
                  <c:v>3.3</c:v>
                </c:pt>
                <c:pt idx="47">
                  <c:v>3.9</c:v>
                </c:pt>
                <c:pt idx="48">
                  <c:v>3.6</c:v>
                </c:pt>
                <c:pt idx="49">
                  <c:v>3.8</c:v>
                </c:pt>
                <c:pt idx="50">
                  <c:v>3.5</c:v>
                </c:pt>
                <c:pt idx="51">
                  <c:v>8.6</c:v>
                </c:pt>
                <c:pt idx="52">
                  <c:v>3.4</c:v>
                </c:pt>
                <c:pt idx="53">
                  <c:v>8.6999999999999993</c:v>
                </c:pt>
                <c:pt idx="54">
                  <c:v>3.7</c:v>
                </c:pt>
                <c:pt idx="55">
                  <c:v>2.8</c:v>
                </c:pt>
                <c:pt idx="56">
                  <c:v>3.2</c:v>
                </c:pt>
                <c:pt idx="57">
                  <c:v>3.1</c:v>
                </c:pt>
                <c:pt idx="58">
                  <c:v>2.7</c:v>
                </c:pt>
                <c:pt idx="59">
                  <c:v>8.8000000000000007</c:v>
                </c:pt>
                <c:pt idx="60">
                  <c:v>8.9</c:v>
                </c:pt>
                <c:pt idx="61">
                  <c:v>3</c:v>
                </c:pt>
                <c:pt idx="62">
                  <c:v>1.9</c:v>
                </c:pt>
                <c:pt idx="63">
                  <c:v>2.2000000000000002</c:v>
                </c:pt>
                <c:pt idx="64">
                  <c:v>2.9</c:v>
                </c:pt>
                <c:pt idx="65">
                  <c:v>2.1</c:v>
                </c:pt>
                <c:pt idx="66">
                  <c:v>2.2999999999999998</c:v>
                </c:pt>
                <c:pt idx="67">
                  <c:v>2.5</c:v>
                </c:pt>
                <c:pt idx="68">
                  <c:v>9</c:v>
                </c:pt>
                <c:pt idx="69">
                  <c:v>2</c:v>
                </c:pt>
                <c:pt idx="70">
                  <c:v>2.4</c:v>
                </c:pt>
                <c:pt idx="71">
                  <c:v>2.6</c:v>
                </c:pt>
                <c:pt idx="72">
                  <c:v>9.3000000000000007</c:v>
                </c:pt>
                <c:pt idx="73">
                  <c:v>9.1999999999999993</c:v>
                </c:pt>
                <c:pt idx="74">
                  <c:v>1.6</c:v>
                </c:pt>
                <c:pt idx="75">
                  <c:v>9.5</c:v>
                </c:pt>
                <c:pt idx="76">
                  <c:v>1.7</c:v>
                </c:pt>
              </c:numCache>
            </c:numRef>
          </c:xVal>
          <c:yVal>
            <c:numRef>
              <c:f>'[IMDB_Movies.xlsx]Movie Duration pivot'!$W$5:$W$81</c:f>
              <c:numCache>
                <c:formatCode>General</c:formatCode>
                <c:ptCount val="77"/>
                <c:pt idx="4">
                  <c:v>1</c:v>
                </c:pt>
                <c:pt idx="6">
                  <c:v>2</c:v>
                </c:pt>
                <c:pt idx="7">
                  <c:v>1</c:v>
                </c:pt>
                <c:pt idx="11">
                  <c:v>2</c:v>
                </c:pt>
                <c:pt idx="14">
                  <c:v>2</c:v>
                </c:pt>
                <c:pt idx="16">
                  <c:v>1</c:v>
                </c:pt>
                <c:pt idx="21">
                  <c:v>1</c:v>
                </c:pt>
                <c:pt idx="23">
                  <c:v>1</c:v>
                </c:pt>
                <c:pt idx="35">
                  <c:v>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D-57F9-420C-95A0-3567E9F5710F}"/>
            </c:ext>
          </c:extLst>
        </c:ser>
        <c:ser>
          <c:idx val="7"/>
          <c:order val="7"/>
          <c:tx>
            <c:strRef>
              <c:f>'[IMDB_Movies.xlsx]Movie Duration pivot'!$X$4</c:f>
              <c:strCache>
                <c:ptCount val="1"/>
                <c:pt idx="0">
                  <c:v>271-300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>
                  <a:lumMod val="60000"/>
                </a:schemeClr>
              </a:solidFill>
              <a:ln w="9525">
                <a:solidFill>
                  <a:schemeClr val="accent2">
                    <a:lumMod val="60000"/>
                  </a:schemeClr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2">
                    <a:lumMod val="60000"/>
                  </a:schemeClr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xVal>
            <c:numRef>
              <c:f>'[IMDB_Movies.xlsx]Movie Duration pivot'!$P$5:$P$81</c:f>
              <c:numCache>
                <c:formatCode>0.0</c:formatCode>
                <c:ptCount val="77"/>
                <c:pt idx="0">
                  <c:v>6.7</c:v>
                </c:pt>
                <c:pt idx="1">
                  <c:v>6.6</c:v>
                </c:pt>
                <c:pt idx="2">
                  <c:v>7.2</c:v>
                </c:pt>
                <c:pt idx="3">
                  <c:v>6.4</c:v>
                </c:pt>
                <c:pt idx="4">
                  <c:v>6.5</c:v>
                </c:pt>
                <c:pt idx="5">
                  <c:v>6.8</c:v>
                </c:pt>
                <c:pt idx="6">
                  <c:v>7.3</c:v>
                </c:pt>
                <c:pt idx="7">
                  <c:v>7.1</c:v>
                </c:pt>
                <c:pt idx="8">
                  <c:v>7</c:v>
                </c:pt>
                <c:pt idx="9">
                  <c:v>6.1</c:v>
                </c:pt>
                <c:pt idx="10">
                  <c:v>6.2</c:v>
                </c:pt>
                <c:pt idx="11">
                  <c:v>6.9</c:v>
                </c:pt>
                <c:pt idx="12">
                  <c:v>6.3</c:v>
                </c:pt>
                <c:pt idx="13">
                  <c:v>5.9</c:v>
                </c:pt>
                <c:pt idx="14">
                  <c:v>7.4</c:v>
                </c:pt>
                <c:pt idx="15">
                  <c:v>6</c:v>
                </c:pt>
                <c:pt idx="16">
                  <c:v>7.5</c:v>
                </c:pt>
                <c:pt idx="17">
                  <c:v>5.8</c:v>
                </c:pt>
                <c:pt idx="18">
                  <c:v>7.6</c:v>
                </c:pt>
                <c:pt idx="19">
                  <c:v>5.7</c:v>
                </c:pt>
                <c:pt idx="20">
                  <c:v>5.6</c:v>
                </c:pt>
                <c:pt idx="21">
                  <c:v>7.7</c:v>
                </c:pt>
                <c:pt idx="22">
                  <c:v>5.4</c:v>
                </c:pt>
                <c:pt idx="23">
                  <c:v>7.8</c:v>
                </c:pt>
                <c:pt idx="24">
                  <c:v>5.5</c:v>
                </c:pt>
                <c:pt idx="25">
                  <c:v>5.3</c:v>
                </c:pt>
                <c:pt idx="26">
                  <c:v>8</c:v>
                </c:pt>
                <c:pt idx="27">
                  <c:v>5.0999999999999996</c:v>
                </c:pt>
                <c:pt idx="28">
                  <c:v>5.2</c:v>
                </c:pt>
                <c:pt idx="29">
                  <c:v>7.9</c:v>
                </c:pt>
                <c:pt idx="30">
                  <c:v>8.1</c:v>
                </c:pt>
                <c:pt idx="31">
                  <c:v>4.9000000000000004</c:v>
                </c:pt>
                <c:pt idx="32">
                  <c:v>4.8</c:v>
                </c:pt>
                <c:pt idx="33">
                  <c:v>5</c:v>
                </c:pt>
                <c:pt idx="34">
                  <c:v>4.5999999999999996</c:v>
                </c:pt>
                <c:pt idx="35">
                  <c:v>8.1999999999999993</c:v>
                </c:pt>
                <c:pt idx="36">
                  <c:v>8.3000000000000007</c:v>
                </c:pt>
                <c:pt idx="37">
                  <c:v>4.5</c:v>
                </c:pt>
                <c:pt idx="38">
                  <c:v>4.7</c:v>
                </c:pt>
                <c:pt idx="39">
                  <c:v>4.3</c:v>
                </c:pt>
                <c:pt idx="40">
                  <c:v>4.0999999999999996</c:v>
                </c:pt>
                <c:pt idx="41">
                  <c:v>4.4000000000000004</c:v>
                </c:pt>
                <c:pt idx="42">
                  <c:v>8.4</c:v>
                </c:pt>
                <c:pt idx="43">
                  <c:v>8.5</c:v>
                </c:pt>
                <c:pt idx="44">
                  <c:v>4.2</c:v>
                </c:pt>
                <c:pt idx="45">
                  <c:v>4</c:v>
                </c:pt>
                <c:pt idx="46">
                  <c:v>3.3</c:v>
                </c:pt>
                <c:pt idx="47">
                  <c:v>3.9</c:v>
                </c:pt>
                <c:pt idx="48">
                  <c:v>3.6</c:v>
                </c:pt>
                <c:pt idx="49">
                  <c:v>3.8</c:v>
                </c:pt>
                <c:pt idx="50">
                  <c:v>3.5</c:v>
                </c:pt>
                <c:pt idx="51">
                  <c:v>8.6</c:v>
                </c:pt>
                <c:pt idx="52">
                  <c:v>3.4</c:v>
                </c:pt>
                <c:pt idx="53">
                  <c:v>8.6999999999999993</c:v>
                </c:pt>
                <c:pt idx="54">
                  <c:v>3.7</c:v>
                </c:pt>
                <c:pt idx="55">
                  <c:v>2.8</c:v>
                </c:pt>
                <c:pt idx="56">
                  <c:v>3.2</c:v>
                </c:pt>
                <c:pt idx="57">
                  <c:v>3.1</c:v>
                </c:pt>
                <c:pt idx="58">
                  <c:v>2.7</c:v>
                </c:pt>
                <c:pt idx="59">
                  <c:v>8.8000000000000007</c:v>
                </c:pt>
                <c:pt idx="60">
                  <c:v>8.9</c:v>
                </c:pt>
                <c:pt idx="61">
                  <c:v>3</c:v>
                </c:pt>
                <c:pt idx="62">
                  <c:v>1.9</c:v>
                </c:pt>
                <c:pt idx="63">
                  <c:v>2.2000000000000002</c:v>
                </c:pt>
                <c:pt idx="64">
                  <c:v>2.9</c:v>
                </c:pt>
                <c:pt idx="65">
                  <c:v>2.1</c:v>
                </c:pt>
                <c:pt idx="66">
                  <c:v>2.2999999999999998</c:v>
                </c:pt>
                <c:pt idx="67">
                  <c:v>2.5</c:v>
                </c:pt>
                <c:pt idx="68">
                  <c:v>9</c:v>
                </c:pt>
                <c:pt idx="69">
                  <c:v>2</c:v>
                </c:pt>
                <c:pt idx="70">
                  <c:v>2.4</c:v>
                </c:pt>
                <c:pt idx="71">
                  <c:v>2.6</c:v>
                </c:pt>
                <c:pt idx="72">
                  <c:v>9.3000000000000007</c:v>
                </c:pt>
                <c:pt idx="73">
                  <c:v>9.1999999999999993</c:v>
                </c:pt>
                <c:pt idx="74">
                  <c:v>1.6</c:v>
                </c:pt>
                <c:pt idx="75">
                  <c:v>9.5</c:v>
                </c:pt>
                <c:pt idx="76">
                  <c:v>1.7</c:v>
                </c:pt>
              </c:numCache>
            </c:numRef>
          </c:xVal>
          <c:yVal>
            <c:numRef>
              <c:f>'[IMDB_Movies.xlsx]Movie Duration pivot'!$X$5:$X$81</c:f>
              <c:numCache>
                <c:formatCode>General</c:formatCode>
                <c:ptCount val="77"/>
                <c:pt idx="1">
                  <c:v>1</c:v>
                </c:pt>
                <c:pt idx="12">
                  <c:v>1</c:v>
                </c:pt>
                <c:pt idx="21">
                  <c:v>1</c:v>
                </c:pt>
                <c:pt idx="42">
                  <c:v>1</c:v>
                </c:pt>
                <c:pt idx="43">
                  <c:v>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F-57F9-420C-95A0-3567E9F5710F}"/>
            </c:ext>
          </c:extLst>
        </c:ser>
        <c:ser>
          <c:idx val="8"/>
          <c:order val="8"/>
          <c:tx>
            <c:strRef>
              <c:f>'[IMDB_Movies.xlsx]Movie Duration pivot'!$Y$4</c:f>
              <c:strCache>
                <c:ptCount val="1"/>
                <c:pt idx="0">
                  <c:v>BELOW 30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3">
                  <a:lumMod val="60000"/>
                </a:schemeClr>
              </a:solidFill>
              <a:ln w="9525">
                <a:solidFill>
                  <a:schemeClr val="accent3">
                    <a:lumMod val="60000"/>
                  </a:schemeClr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3">
                    <a:lumMod val="60000"/>
                  </a:schemeClr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xVal>
            <c:numRef>
              <c:f>'[IMDB_Movies.xlsx]Movie Duration pivot'!$P$5:$P$81</c:f>
              <c:numCache>
                <c:formatCode>0.0</c:formatCode>
                <c:ptCount val="77"/>
                <c:pt idx="0">
                  <c:v>6.7</c:v>
                </c:pt>
                <c:pt idx="1">
                  <c:v>6.6</c:v>
                </c:pt>
                <c:pt idx="2">
                  <c:v>7.2</c:v>
                </c:pt>
                <c:pt idx="3">
                  <c:v>6.4</c:v>
                </c:pt>
                <c:pt idx="4">
                  <c:v>6.5</c:v>
                </c:pt>
                <c:pt idx="5">
                  <c:v>6.8</c:v>
                </c:pt>
                <c:pt idx="6">
                  <c:v>7.3</c:v>
                </c:pt>
                <c:pt idx="7">
                  <c:v>7.1</c:v>
                </c:pt>
                <c:pt idx="8">
                  <c:v>7</c:v>
                </c:pt>
                <c:pt idx="9">
                  <c:v>6.1</c:v>
                </c:pt>
                <c:pt idx="10">
                  <c:v>6.2</c:v>
                </c:pt>
                <c:pt idx="11">
                  <c:v>6.9</c:v>
                </c:pt>
                <c:pt idx="12">
                  <c:v>6.3</c:v>
                </c:pt>
                <c:pt idx="13">
                  <c:v>5.9</c:v>
                </c:pt>
                <c:pt idx="14">
                  <c:v>7.4</c:v>
                </c:pt>
                <c:pt idx="15">
                  <c:v>6</c:v>
                </c:pt>
                <c:pt idx="16">
                  <c:v>7.5</c:v>
                </c:pt>
                <c:pt idx="17">
                  <c:v>5.8</c:v>
                </c:pt>
                <c:pt idx="18">
                  <c:v>7.6</c:v>
                </c:pt>
                <c:pt idx="19">
                  <c:v>5.7</c:v>
                </c:pt>
                <c:pt idx="20">
                  <c:v>5.6</c:v>
                </c:pt>
                <c:pt idx="21">
                  <c:v>7.7</c:v>
                </c:pt>
                <c:pt idx="22">
                  <c:v>5.4</c:v>
                </c:pt>
                <c:pt idx="23">
                  <c:v>7.8</c:v>
                </c:pt>
                <c:pt idx="24">
                  <c:v>5.5</c:v>
                </c:pt>
                <c:pt idx="25">
                  <c:v>5.3</c:v>
                </c:pt>
                <c:pt idx="26">
                  <c:v>8</c:v>
                </c:pt>
                <c:pt idx="27">
                  <c:v>5.0999999999999996</c:v>
                </c:pt>
                <c:pt idx="28">
                  <c:v>5.2</c:v>
                </c:pt>
                <c:pt idx="29">
                  <c:v>7.9</c:v>
                </c:pt>
                <c:pt idx="30">
                  <c:v>8.1</c:v>
                </c:pt>
                <c:pt idx="31">
                  <c:v>4.9000000000000004</c:v>
                </c:pt>
                <c:pt idx="32">
                  <c:v>4.8</c:v>
                </c:pt>
                <c:pt idx="33">
                  <c:v>5</c:v>
                </c:pt>
                <c:pt idx="34">
                  <c:v>4.5999999999999996</c:v>
                </c:pt>
                <c:pt idx="35">
                  <c:v>8.1999999999999993</c:v>
                </c:pt>
                <c:pt idx="36">
                  <c:v>8.3000000000000007</c:v>
                </c:pt>
                <c:pt idx="37">
                  <c:v>4.5</c:v>
                </c:pt>
                <c:pt idx="38">
                  <c:v>4.7</c:v>
                </c:pt>
                <c:pt idx="39">
                  <c:v>4.3</c:v>
                </c:pt>
                <c:pt idx="40">
                  <c:v>4.0999999999999996</c:v>
                </c:pt>
                <c:pt idx="41">
                  <c:v>4.4000000000000004</c:v>
                </c:pt>
                <c:pt idx="42">
                  <c:v>8.4</c:v>
                </c:pt>
                <c:pt idx="43">
                  <c:v>8.5</c:v>
                </c:pt>
                <c:pt idx="44">
                  <c:v>4.2</c:v>
                </c:pt>
                <c:pt idx="45">
                  <c:v>4</c:v>
                </c:pt>
                <c:pt idx="46">
                  <c:v>3.3</c:v>
                </c:pt>
                <c:pt idx="47">
                  <c:v>3.9</c:v>
                </c:pt>
                <c:pt idx="48">
                  <c:v>3.6</c:v>
                </c:pt>
                <c:pt idx="49">
                  <c:v>3.8</c:v>
                </c:pt>
                <c:pt idx="50">
                  <c:v>3.5</c:v>
                </c:pt>
                <c:pt idx="51">
                  <c:v>8.6</c:v>
                </c:pt>
                <c:pt idx="52">
                  <c:v>3.4</c:v>
                </c:pt>
                <c:pt idx="53">
                  <c:v>8.6999999999999993</c:v>
                </c:pt>
                <c:pt idx="54">
                  <c:v>3.7</c:v>
                </c:pt>
                <c:pt idx="55">
                  <c:v>2.8</c:v>
                </c:pt>
                <c:pt idx="56">
                  <c:v>3.2</c:v>
                </c:pt>
                <c:pt idx="57">
                  <c:v>3.1</c:v>
                </c:pt>
                <c:pt idx="58">
                  <c:v>2.7</c:v>
                </c:pt>
                <c:pt idx="59">
                  <c:v>8.8000000000000007</c:v>
                </c:pt>
                <c:pt idx="60">
                  <c:v>8.9</c:v>
                </c:pt>
                <c:pt idx="61">
                  <c:v>3</c:v>
                </c:pt>
                <c:pt idx="62">
                  <c:v>1.9</c:v>
                </c:pt>
                <c:pt idx="63">
                  <c:v>2.2000000000000002</c:v>
                </c:pt>
                <c:pt idx="64">
                  <c:v>2.9</c:v>
                </c:pt>
                <c:pt idx="65">
                  <c:v>2.1</c:v>
                </c:pt>
                <c:pt idx="66">
                  <c:v>2.2999999999999998</c:v>
                </c:pt>
                <c:pt idx="67">
                  <c:v>2.5</c:v>
                </c:pt>
                <c:pt idx="68">
                  <c:v>9</c:v>
                </c:pt>
                <c:pt idx="69">
                  <c:v>2</c:v>
                </c:pt>
                <c:pt idx="70">
                  <c:v>2.4</c:v>
                </c:pt>
                <c:pt idx="71">
                  <c:v>2.6</c:v>
                </c:pt>
                <c:pt idx="72">
                  <c:v>9.3000000000000007</c:v>
                </c:pt>
                <c:pt idx="73">
                  <c:v>9.1999999999999993</c:v>
                </c:pt>
                <c:pt idx="74">
                  <c:v>1.6</c:v>
                </c:pt>
                <c:pt idx="75">
                  <c:v>9.5</c:v>
                </c:pt>
                <c:pt idx="76">
                  <c:v>1.7</c:v>
                </c:pt>
              </c:numCache>
            </c:numRef>
          </c:xVal>
          <c:yVal>
            <c:numRef>
              <c:f>'[IMDB_Movies.xlsx]Movie Duration pivot'!$Y$5:$Y$81</c:f>
              <c:numCache>
                <c:formatCode>General</c:formatCode>
                <c:ptCount val="77"/>
                <c:pt idx="5">
                  <c:v>1</c:v>
                </c:pt>
                <c:pt idx="10">
                  <c:v>1</c:v>
                </c:pt>
                <c:pt idx="28">
                  <c:v>1</c:v>
                </c:pt>
                <c:pt idx="42">
                  <c:v>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11-57F9-420C-95A0-3567E9F5710F}"/>
            </c:ext>
          </c:extLst>
        </c:ser>
        <c:ser>
          <c:idx val="9"/>
          <c:order val="9"/>
          <c:tx>
            <c:strRef>
              <c:f>'[IMDB_Movies.xlsx]Movie Duration pivot'!$Z$4</c:f>
              <c:strCache>
                <c:ptCount val="1"/>
                <c:pt idx="0">
                  <c:v>241-270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4">
                  <a:lumMod val="60000"/>
                </a:schemeClr>
              </a:solidFill>
              <a:ln w="9525">
                <a:solidFill>
                  <a:schemeClr val="accent4">
                    <a:lumMod val="60000"/>
                  </a:schemeClr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4">
                    <a:lumMod val="60000"/>
                  </a:schemeClr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xVal>
            <c:numRef>
              <c:f>'[IMDB_Movies.xlsx]Movie Duration pivot'!$P$5:$P$81</c:f>
              <c:numCache>
                <c:formatCode>0.0</c:formatCode>
                <c:ptCount val="77"/>
                <c:pt idx="0">
                  <c:v>6.7</c:v>
                </c:pt>
                <c:pt idx="1">
                  <c:v>6.6</c:v>
                </c:pt>
                <c:pt idx="2">
                  <c:v>7.2</c:v>
                </c:pt>
                <c:pt idx="3">
                  <c:v>6.4</c:v>
                </c:pt>
                <c:pt idx="4">
                  <c:v>6.5</c:v>
                </c:pt>
                <c:pt idx="5">
                  <c:v>6.8</c:v>
                </c:pt>
                <c:pt idx="6">
                  <c:v>7.3</c:v>
                </c:pt>
                <c:pt idx="7">
                  <c:v>7.1</c:v>
                </c:pt>
                <c:pt idx="8">
                  <c:v>7</c:v>
                </c:pt>
                <c:pt idx="9">
                  <c:v>6.1</c:v>
                </c:pt>
                <c:pt idx="10">
                  <c:v>6.2</c:v>
                </c:pt>
                <c:pt idx="11">
                  <c:v>6.9</c:v>
                </c:pt>
                <c:pt idx="12">
                  <c:v>6.3</c:v>
                </c:pt>
                <c:pt idx="13">
                  <c:v>5.9</c:v>
                </c:pt>
                <c:pt idx="14">
                  <c:v>7.4</c:v>
                </c:pt>
                <c:pt idx="15">
                  <c:v>6</c:v>
                </c:pt>
                <c:pt idx="16">
                  <c:v>7.5</c:v>
                </c:pt>
                <c:pt idx="17">
                  <c:v>5.8</c:v>
                </c:pt>
                <c:pt idx="18">
                  <c:v>7.6</c:v>
                </c:pt>
                <c:pt idx="19">
                  <c:v>5.7</c:v>
                </c:pt>
                <c:pt idx="20">
                  <c:v>5.6</c:v>
                </c:pt>
                <c:pt idx="21">
                  <c:v>7.7</c:v>
                </c:pt>
                <c:pt idx="22">
                  <c:v>5.4</c:v>
                </c:pt>
                <c:pt idx="23">
                  <c:v>7.8</c:v>
                </c:pt>
                <c:pt idx="24">
                  <c:v>5.5</c:v>
                </c:pt>
                <c:pt idx="25">
                  <c:v>5.3</c:v>
                </c:pt>
                <c:pt idx="26">
                  <c:v>8</c:v>
                </c:pt>
                <c:pt idx="27">
                  <c:v>5.0999999999999996</c:v>
                </c:pt>
                <c:pt idx="28">
                  <c:v>5.2</c:v>
                </c:pt>
                <c:pt idx="29">
                  <c:v>7.9</c:v>
                </c:pt>
                <c:pt idx="30">
                  <c:v>8.1</c:v>
                </c:pt>
                <c:pt idx="31">
                  <c:v>4.9000000000000004</c:v>
                </c:pt>
                <c:pt idx="32">
                  <c:v>4.8</c:v>
                </c:pt>
                <c:pt idx="33">
                  <c:v>5</c:v>
                </c:pt>
                <c:pt idx="34">
                  <c:v>4.5999999999999996</c:v>
                </c:pt>
                <c:pt idx="35">
                  <c:v>8.1999999999999993</c:v>
                </c:pt>
                <c:pt idx="36">
                  <c:v>8.3000000000000007</c:v>
                </c:pt>
                <c:pt idx="37">
                  <c:v>4.5</c:v>
                </c:pt>
                <c:pt idx="38">
                  <c:v>4.7</c:v>
                </c:pt>
                <c:pt idx="39">
                  <c:v>4.3</c:v>
                </c:pt>
                <c:pt idx="40">
                  <c:v>4.0999999999999996</c:v>
                </c:pt>
                <c:pt idx="41">
                  <c:v>4.4000000000000004</c:v>
                </c:pt>
                <c:pt idx="42">
                  <c:v>8.4</c:v>
                </c:pt>
                <c:pt idx="43">
                  <c:v>8.5</c:v>
                </c:pt>
                <c:pt idx="44">
                  <c:v>4.2</c:v>
                </c:pt>
                <c:pt idx="45">
                  <c:v>4</c:v>
                </c:pt>
                <c:pt idx="46">
                  <c:v>3.3</c:v>
                </c:pt>
                <c:pt idx="47">
                  <c:v>3.9</c:v>
                </c:pt>
                <c:pt idx="48">
                  <c:v>3.6</c:v>
                </c:pt>
                <c:pt idx="49">
                  <c:v>3.8</c:v>
                </c:pt>
                <c:pt idx="50">
                  <c:v>3.5</c:v>
                </c:pt>
                <c:pt idx="51">
                  <c:v>8.6</c:v>
                </c:pt>
                <c:pt idx="52">
                  <c:v>3.4</c:v>
                </c:pt>
                <c:pt idx="53">
                  <c:v>8.6999999999999993</c:v>
                </c:pt>
                <c:pt idx="54">
                  <c:v>3.7</c:v>
                </c:pt>
                <c:pt idx="55">
                  <c:v>2.8</c:v>
                </c:pt>
                <c:pt idx="56">
                  <c:v>3.2</c:v>
                </c:pt>
                <c:pt idx="57">
                  <c:v>3.1</c:v>
                </c:pt>
                <c:pt idx="58">
                  <c:v>2.7</c:v>
                </c:pt>
                <c:pt idx="59">
                  <c:v>8.8000000000000007</c:v>
                </c:pt>
                <c:pt idx="60">
                  <c:v>8.9</c:v>
                </c:pt>
                <c:pt idx="61">
                  <c:v>3</c:v>
                </c:pt>
                <c:pt idx="62">
                  <c:v>1.9</c:v>
                </c:pt>
                <c:pt idx="63">
                  <c:v>2.2000000000000002</c:v>
                </c:pt>
                <c:pt idx="64">
                  <c:v>2.9</c:v>
                </c:pt>
                <c:pt idx="65">
                  <c:v>2.1</c:v>
                </c:pt>
                <c:pt idx="66">
                  <c:v>2.2999999999999998</c:v>
                </c:pt>
                <c:pt idx="67">
                  <c:v>2.5</c:v>
                </c:pt>
                <c:pt idx="68">
                  <c:v>9</c:v>
                </c:pt>
                <c:pt idx="69">
                  <c:v>2</c:v>
                </c:pt>
                <c:pt idx="70">
                  <c:v>2.4</c:v>
                </c:pt>
                <c:pt idx="71">
                  <c:v>2.6</c:v>
                </c:pt>
                <c:pt idx="72">
                  <c:v>9.3000000000000007</c:v>
                </c:pt>
                <c:pt idx="73">
                  <c:v>9.1999999999999993</c:v>
                </c:pt>
                <c:pt idx="74">
                  <c:v>1.6</c:v>
                </c:pt>
                <c:pt idx="75">
                  <c:v>9.5</c:v>
                </c:pt>
                <c:pt idx="76">
                  <c:v>1.7</c:v>
                </c:pt>
              </c:numCache>
            </c:numRef>
          </c:xVal>
          <c:yVal>
            <c:numRef>
              <c:f>'[IMDB_Movies.xlsx]Movie Duration pivot'!$Z$5:$Z$81</c:f>
              <c:numCache>
                <c:formatCode>General</c:formatCode>
                <c:ptCount val="77"/>
                <c:pt idx="1">
                  <c:v>1</c:v>
                </c:pt>
                <c:pt idx="8">
                  <c:v>1</c:v>
                </c:pt>
                <c:pt idx="42">
                  <c:v>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13-57F9-420C-95A0-3567E9F5710F}"/>
            </c:ext>
          </c:extLst>
        </c:ser>
        <c:ser>
          <c:idx val="10"/>
          <c:order val="10"/>
          <c:tx>
            <c:strRef>
              <c:f>'[IMDB_Movies.xlsx]Movie Duration pivot'!$AA$4</c:f>
              <c:strCache>
                <c:ptCount val="1"/>
                <c:pt idx="0">
                  <c:v>ABOVE 300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5">
                  <a:lumMod val="60000"/>
                </a:schemeClr>
              </a:solidFill>
              <a:ln w="9525">
                <a:solidFill>
                  <a:schemeClr val="accent5">
                    <a:lumMod val="60000"/>
                  </a:schemeClr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5">
                    <a:lumMod val="60000"/>
                  </a:schemeClr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xVal>
            <c:numRef>
              <c:f>'[IMDB_Movies.xlsx]Movie Duration pivot'!$P$5:$P$81</c:f>
              <c:numCache>
                <c:formatCode>0.0</c:formatCode>
                <c:ptCount val="77"/>
                <c:pt idx="0">
                  <c:v>6.7</c:v>
                </c:pt>
                <c:pt idx="1">
                  <c:v>6.6</c:v>
                </c:pt>
                <c:pt idx="2">
                  <c:v>7.2</c:v>
                </c:pt>
                <c:pt idx="3">
                  <c:v>6.4</c:v>
                </c:pt>
                <c:pt idx="4">
                  <c:v>6.5</c:v>
                </c:pt>
                <c:pt idx="5">
                  <c:v>6.8</c:v>
                </c:pt>
                <c:pt idx="6">
                  <c:v>7.3</c:v>
                </c:pt>
                <c:pt idx="7">
                  <c:v>7.1</c:v>
                </c:pt>
                <c:pt idx="8">
                  <c:v>7</c:v>
                </c:pt>
                <c:pt idx="9">
                  <c:v>6.1</c:v>
                </c:pt>
                <c:pt idx="10">
                  <c:v>6.2</c:v>
                </c:pt>
                <c:pt idx="11">
                  <c:v>6.9</c:v>
                </c:pt>
                <c:pt idx="12">
                  <c:v>6.3</c:v>
                </c:pt>
                <c:pt idx="13">
                  <c:v>5.9</c:v>
                </c:pt>
                <c:pt idx="14">
                  <c:v>7.4</c:v>
                </c:pt>
                <c:pt idx="15">
                  <c:v>6</c:v>
                </c:pt>
                <c:pt idx="16">
                  <c:v>7.5</c:v>
                </c:pt>
                <c:pt idx="17">
                  <c:v>5.8</c:v>
                </c:pt>
                <c:pt idx="18">
                  <c:v>7.6</c:v>
                </c:pt>
                <c:pt idx="19">
                  <c:v>5.7</c:v>
                </c:pt>
                <c:pt idx="20">
                  <c:v>5.6</c:v>
                </c:pt>
                <c:pt idx="21">
                  <c:v>7.7</c:v>
                </c:pt>
                <c:pt idx="22">
                  <c:v>5.4</c:v>
                </c:pt>
                <c:pt idx="23">
                  <c:v>7.8</c:v>
                </c:pt>
                <c:pt idx="24">
                  <c:v>5.5</c:v>
                </c:pt>
                <c:pt idx="25">
                  <c:v>5.3</c:v>
                </c:pt>
                <c:pt idx="26">
                  <c:v>8</c:v>
                </c:pt>
                <c:pt idx="27">
                  <c:v>5.0999999999999996</c:v>
                </c:pt>
                <c:pt idx="28">
                  <c:v>5.2</c:v>
                </c:pt>
                <c:pt idx="29">
                  <c:v>7.9</c:v>
                </c:pt>
                <c:pt idx="30">
                  <c:v>8.1</c:v>
                </c:pt>
                <c:pt idx="31">
                  <c:v>4.9000000000000004</c:v>
                </c:pt>
                <c:pt idx="32">
                  <c:v>4.8</c:v>
                </c:pt>
                <c:pt idx="33">
                  <c:v>5</c:v>
                </c:pt>
                <c:pt idx="34">
                  <c:v>4.5999999999999996</c:v>
                </c:pt>
                <c:pt idx="35">
                  <c:v>8.1999999999999993</c:v>
                </c:pt>
                <c:pt idx="36">
                  <c:v>8.3000000000000007</c:v>
                </c:pt>
                <c:pt idx="37">
                  <c:v>4.5</c:v>
                </c:pt>
                <c:pt idx="38">
                  <c:v>4.7</c:v>
                </c:pt>
                <c:pt idx="39">
                  <c:v>4.3</c:v>
                </c:pt>
                <c:pt idx="40">
                  <c:v>4.0999999999999996</c:v>
                </c:pt>
                <c:pt idx="41">
                  <c:v>4.4000000000000004</c:v>
                </c:pt>
                <c:pt idx="42">
                  <c:v>8.4</c:v>
                </c:pt>
                <c:pt idx="43">
                  <c:v>8.5</c:v>
                </c:pt>
                <c:pt idx="44">
                  <c:v>4.2</c:v>
                </c:pt>
                <c:pt idx="45">
                  <c:v>4</c:v>
                </c:pt>
                <c:pt idx="46">
                  <c:v>3.3</c:v>
                </c:pt>
                <c:pt idx="47">
                  <c:v>3.9</c:v>
                </c:pt>
                <c:pt idx="48">
                  <c:v>3.6</c:v>
                </c:pt>
                <c:pt idx="49">
                  <c:v>3.8</c:v>
                </c:pt>
                <c:pt idx="50">
                  <c:v>3.5</c:v>
                </c:pt>
                <c:pt idx="51">
                  <c:v>8.6</c:v>
                </c:pt>
                <c:pt idx="52">
                  <c:v>3.4</c:v>
                </c:pt>
                <c:pt idx="53">
                  <c:v>8.6999999999999993</c:v>
                </c:pt>
                <c:pt idx="54">
                  <c:v>3.7</c:v>
                </c:pt>
                <c:pt idx="55">
                  <c:v>2.8</c:v>
                </c:pt>
                <c:pt idx="56">
                  <c:v>3.2</c:v>
                </c:pt>
                <c:pt idx="57">
                  <c:v>3.1</c:v>
                </c:pt>
                <c:pt idx="58">
                  <c:v>2.7</c:v>
                </c:pt>
                <c:pt idx="59">
                  <c:v>8.8000000000000007</c:v>
                </c:pt>
                <c:pt idx="60">
                  <c:v>8.9</c:v>
                </c:pt>
                <c:pt idx="61">
                  <c:v>3</c:v>
                </c:pt>
                <c:pt idx="62">
                  <c:v>1.9</c:v>
                </c:pt>
                <c:pt idx="63">
                  <c:v>2.2000000000000002</c:v>
                </c:pt>
                <c:pt idx="64">
                  <c:v>2.9</c:v>
                </c:pt>
                <c:pt idx="65">
                  <c:v>2.1</c:v>
                </c:pt>
                <c:pt idx="66">
                  <c:v>2.2999999999999998</c:v>
                </c:pt>
                <c:pt idx="67">
                  <c:v>2.5</c:v>
                </c:pt>
                <c:pt idx="68">
                  <c:v>9</c:v>
                </c:pt>
                <c:pt idx="69">
                  <c:v>2</c:v>
                </c:pt>
                <c:pt idx="70">
                  <c:v>2.4</c:v>
                </c:pt>
                <c:pt idx="71">
                  <c:v>2.6</c:v>
                </c:pt>
                <c:pt idx="72">
                  <c:v>9.3000000000000007</c:v>
                </c:pt>
                <c:pt idx="73">
                  <c:v>9.1999999999999993</c:v>
                </c:pt>
                <c:pt idx="74">
                  <c:v>1.6</c:v>
                </c:pt>
                <c:pt idx="75">
                  <c:v>9.5</c:v>
                </c:pt>
                <c:pt idx="76">
                  <c:v>1.7</c:v>
                </c:pt>
              </c:numCache>
            </c:numRef>
          </c:xVal>
          <c:yVal>
            <c:numRef>
              <c:f>'[IMDB_Movies.xlsx]Movie Duration pivot'!$AA$5:$AA$81</c:f>
              <c:numCache>
                <c:formatCode>General</c:formatCode>
                <c:ptCount val="77"/>
                <c:pt idx="5">
                  <c:v>1</c:v>
                </c:pt>
                <c:pt idx="26">
                  <c:v>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15-57F9-420C-95A0-3567E9F5710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261976720"/>
        <c:axId val="1263087088"/>
      </c:scatterChart>
      <c:valAx>
        <c:axId val="126197672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800" b="1" i="0" u="none" strike="noStrike" kern="1200" baseline="0" dirty="0">
                    <a:solidFill>
                      <a:srgbClr val="FFFF00"/>
                    </a:solidFill>
                    <a:latin typeface="Aptos Display" panose="020B0004020202020204" pitchFamily="34" charset="0"/>
                    <a:ea typeface="+mn-ea"/>
                    <a:cs typeface="Helvetica" panose="020B0604020202020204" pitchFamily="34" charset="0"/>
                  </a:rPr>
                  <a:t>IMDb</a:t>
                </a:r>
                <a:r>
                  <a:rPr lang="en-IN" baseline="0" dirty="0">
                    <a:solidFill>
                      <a:schemeClr val="bg1"/>
                    </a:solidFill>
                  </a:rPr>
                  <a:t> </a:t>
                </a:r>
                <a:r>
                  <a:rPr lang="en-IN" sz="1800" b="1" i="0" u="none" strike="noStrike" kern="1200" baseline="0" dirty="0">
                    <a:solidFill>
                      <a:srgbClr val="FFFF00"/>
                    </a:solidFill>
                    <a:latin typeface="Aptos Display" panose="020B0004020202020204" pitchFamily="34" charset="0"/>
                    <a:ea typeface="+mn-ea"/>
                    <a:cs typeface="Helvetica" panose="020B0604020202020204" pitchFamily="34" charset="0"/>
                  </a:rPr>
                  <a:t>score </a:t>
                </a:r>
                <a:r>
                  <a:rPr lang="en-IN" sz="1800" b="1" i="0" u="none" strike="noStrike" kern="1200" baseline="0" dirty="0">
                    <a:solidFill>
                      <a:srgbClr val="FFFF00"/>
                    </a:solidFill>
                    <a:latin typeface="Aptos Display" panose="020B0004020202020204" pitchFamily="34" charset="0"/>
                    <a:ea typeface="+mn-ea"/>
                    <a:cs typeface="Helvetica" panose="020B0604020202020204" pitchFamily="34" charset="0"/>
                    <a:sym typeface="Wingdings" panose="05000000000000000000" pitchFamily="2" charset="2"/>
                  </a:rPr>
                  <a:t></a:t>
                </a:r>
                <a:endParaRPr lang="en-IN" dirty="0">
                  <a:solidFill>
                    <a:schemeClr val="bg1"/>
                  </a:solidFill>
                </a:endParaRPr>
              </a:p>
            </c:rich>
          </c:tx>
          <c:layout>
            <c:manualLayout>
              <c:xMode val="edge"/>
              <c:yMode val="edge"/>
              <c:x val="0.45703725664303418"/>
              <c:y val="0.9376377462584147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bg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200" b="1" i="0" u="none" strike="noStrike" kern="1200" baseline="0">
                <a:solidFill>
                  <a:schemeClr val="bg1"/>
                </a:solidFill>
                <a:latin typeface="Aptos Display" panose="020B0004020202020204" pitchFamily="34" charset="0"/>
                <a:ea typeface="+mn-ea"/>
                <a:cs typeface="+mn-cs"/>
              </a:defRPr>
            </a:pPr>
            <a:endParaRPr lang="en-US"/>
          </a:p>
        </c:txPr>
        <c:crossAx val="1263087088"/>
        <c:crosses val="autoZero"/>
        <c:crossBetween val="midCat"/>
      </c:valAx>
      <c:valAx>
        <c:axId val="1263087088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 algn="ctr" rtl="0">
                  <a:defRPr lang="en-IN" sz="1800" b="1" i="0" u="none" strike="noStrike" kern="1200" baseline="0" dirty="0" smtClean="0">
                    <a:solidFill>
                      <a:srgbClr val="FFFF00"/>
                    </a:solidFill>
                    <a:latin typeface="Aptos Display" panose="020B0004020202020204" pitchFamily="34" charset="0"/>
                    <a:ea typeface="+mn-ea"/>
                    <a:cs typeface="Helvetica" panose="020B0604020202020204" pitchFamily="34" charset="0"/>
                  </a:defRPr>
                </a:pPr>
                <a:r>
                  <a:rPr lang="en-IN" sz="1800" b="1" i="0" u="none" strike="noStrike" kern="1200" baseline="0" dirty="0">
                    <a:solidFill>
                      <a:srgbClr val="FFFF00"/>
                    </a:solidFill>
                    <a:latin typeface="Aptos Display" panose="020B0004020202020204" pitchFamily="34" charset="0"/>
                    <a:ea typeface="+mn-ea"/>
                    <a:cs typeface="Helvetica" panose="020B0604020202020204" pitchFamily="34" charset="0"/>
                  </a:rPr>
                  <a:t>Count of movies </a:t>
                </a:r>
                <a:r>
                  <a:rPr lang="en-IN" sz="1800" b="1" i="0" u="none" strike="noStrike" kern="1200" baseline="0" dirty="0">
                    <a:solidFill>
                      <a:srgbClr val="FFFF00"/>
                    </a:solidFill>
                    <a:latin typeface="Aptos Display" panose="020B0004020202020204" pitchFamily="34" charset="0"/>
                    <a:ea typeface="+mn-ea"/>
                    <a:cs typeface="Helvetica" panose="020B0604020202020204" pitchFamily="34" charset="0"/>
                    <a:sym typeface="Wingdings" panose="05000000000000000000" pitchFamily="2" charset="2"/>
                  </a:rPr>
                  <a:t></a:t>
                </a:r>
                <a:endParaRPr lang="en-IN" sz="1800" b="1" i="0" u="none" strike="noStrike" kern="1200" baseline="0" dirty="0">
                  <a:solidFill>
                    <a:srgbClr val="FFFF00"/>
                  </a:solidFill>
                  <a:latin typeface="Aptos Display" panose="020B0004020202020204" pitchFamily="34" charset="0"/>
                  <a:ea typeface="+mn-ea"/>
                  <a:cs typeface="Helvetica" panose="020B0604020202020204" pitchFamily="34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 algn="ctr" rtl="0">
                <a:defRPr lang="en-IN" sz="1800" b="1" i="0" u="none" strike="noStrike" kern="1200" baseline="0" dirty="0" smtClean="0">
                  <a:solidFill>
                    <a:srgbClr val="FFFF00"/>
                  </a:solidFill>
                  <a:latin typeface="Aptos Display" panose="020B0004020202020204" pitchFamily="34" charset="0"/>
                  <a:ea typeface="+mn-ea"/>
                  <a:cs typeface="Helvetica" panose="020B0604020202020204" pitchFamily="34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bg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200" b="1" i="0" u="none" strike="noStrike" kern="1200" baseline="0">
                <a:solidFill>
                  <a:schemeClr val="bg1"/>
                </a:solidFill>
                <a:latin typeface="Aptos Display" panose="020B0004020202020204" pitchFamily="34" charset="0"/>
                <a:ea typeface="+mn-ea"/>
                <a:cs typeface="+mn-cs"/>
              </a:defRPr>
            </a:pPr>
            <a:endParaRPr lang="en-US"/>
          </a:p>
        </c:txPr>
        <c:crossAx val="1261976720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12286399107296063"/>
          <c:y val="1.4842265864716837E-2"/>
          <c:w val="0.17856075232322097"/>
          <c:h val="0.74391754400624688"/>
        </c:manualLayout>
      </c:layout>
      <c:overlay val="0"/>
      <c:spPr>
        <a:noFill/>
        <a:ln w="19050">
          <a:solidFill>
            <a:schemeClr val="bg1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50" b="1" i="0" u="none" strike="noStrike" kern="1200" baseline="0">
              <a:solidFill>
                <a:schemeClr val="bg1"/>
              </a:solidFill>
              <a:latin typeface="Aptos Display" panose="020B0004020202020204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4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sz="1800" b="1" u="sng" dirty="0">
                <a:solidFill>
                  <a:schemeClr val="bg1"/>
                </a:solidFill>
                <a:latin typeface="Aptos Display" panose="020B0004020202020204" pitchFamily="34" charset="0"/>
              </a:rPr>
              <a:t>Distribution</a:t>
            </a:r>
            <a:r>
              <a:rPr lang="en-IN" sz="1800" b="1" u="sng" baseline="0" dirty="0">
                <a:solidFill>
                  <a:schemeClr val="bg1"/>
                </a:solidFill>
                <a:latin typeface="Aptos Display" panose="020B0004020202020204" pitchFamily="34" charset="0"/>
              </a:rPr>
              <a:t> of movies based on language</a:t>
            </a:r>
            <a:endParaRPr lang="en-IN" sz="1800" b="1" u="sng" dirty="0">
              <a:solidFill>
                <a:schemeClr val="bg1"/>
              </a:solidFill>
              <a:latin typeface="Aptos Display" panose="020B0004020202020204" pitchFamily="34" charset="0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4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0625583435766217"/>
          <c:y val="0.18165802780464801"/>
          <c:w val="0.78067427853862648"/>
          <c:h val="0.76629444375035694"/>
        </c:manualLayout>
      </c:layout>
      <c:ofPieChart>
        <c:ofPieType val="bar"/>
        <c:varyColors val="1"/>
        <c:ser>
          <c:idx val="0"/>
          <c:order val="0"/>
          <c:tx>
            <c:strRef>
              <c:f>'[IMDB_Movies.xlsx]Language Pivot'!$BS$3</c:f>
              <c:strCache>
                <c:ptCount val="1"/>
                <c:pt idx="0">
                  <c:v>Count of movies</c:v>
                </c:pt>
              </c:strCache>
            </c:strRef>
          </c:tx>
          <c:spPr>
            <a:ln>
              <a:solidFill>
                <a:schemeClr val="bg1"/>
              </a:solidFill>
            </a:ln>
          </c:spPr>
          <c:dPt>
            <c:idx val="0"/>
            <c:bubble3D val="0"/>
            <c:explosion val="19"/>
            <c:spPr>
              <a:solidFill>
                <a:schemeClr val="tx1">
                  <a:lumMod val="65000"/>
                  <a:lumOff val="35000"/>
                </a:schemeClr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EF56-4B8A-840C-AEA63862430D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EF56-4B8A-840C-AEA63862430D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EF56-4B8A-840C-AEA63862430D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EF56-4B8A-840C-AEA63862430D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EF56-4B8A-840C-AEA63862430D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EF56-4B8A-840C-AEA63862430D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EF56-4B8A-840C-AEA63862430D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EF56-4B8A-840C-AEA63862430D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EF56-4B8A-840C-AEA63862430D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EF56-4B8A-840C-AEA63862430D}"/>
              </c:ext>
            </c:extLst>
          </c:dPt>
          <c:dPt>
            <c:idx val="10"/>
            <c:bubble3D val="0"/>
            <c:spPr>
              <a:solidFill>
                <a:schemeClr val="accent5">
                  <a:lumMod val="60000"/>
                </a:schemeClr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5-EF56-4B8A-840C-AEA63862430D}"/>
              </c:ext>
            </c:extLst>
          </c:dPt>
          <c:dPt>
            <c:idx val="11"/>
            <c:bubble3D val="0"/>
            <c:spPr>
              <a:solidFill>
                <a:schemeClr val="accent6">
                  <a:lumMod val="60000"/>
                </a:schemeClr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7-EF56-4B8A-840C-AEA63862430D}"/>
              </c:ext>
            </c:extLst>
          </c:dPt>
          <c:dPt>
            <c:idx val="12"/>
            <c:bubble3D val="0"/>
            <c:spPr>
              <a:solidFill>
                <a:schemeClr val="accent1">
                  <a:lumMod val="80000"/>
                  <a:lumOff val="20000"/>
                </a:schemeClr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9-EF56-4B8A-840C-AEA63862430D}"/>
              </c:ext>
            </c:extLst>
          </c:dPt>
          <c:dPt>
            <c:idx val="13"/>
            <c:bubble3D val="0"/>
            <c:spPr>
              <a:solidFill>
                <a:schemeClr val="accent2">
                  <a:lumMod val="80000"/>
                  <a:lumOff val="20000"/>
                </a:schemeClr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B-EF56-4B8A-840C-AEA63862430D}"/>
              </c:ext>
            </c:extLst>
          </c:dPt>
          <c:dPt>
            <c:idx val="14"/>
            <c:bubble3D val="0"/>
            <c:spPr>
              <a:solidFill>
                <a:schemeClr val="accent3">
                  <a:lumMod val="80000"/>
                  <a:lumOff val="20000"/>
                </a:schemeClr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D-EF56-4B8A-840C-AEA63862430D}"/>
              </c:ext>
            </c:extLst>
          </c:dPt>
          <c:dPt>
            <c:idx val="15"/>
            <c:bubble3D val="0"/>
            <c:spPr>
              <a:solidFill>
                <a:schemeClr val="accent4">
                  <a:lumMod val="80000"/>
                  <a:lumOff val="20000"/>
                </a:schemeClr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F-EF56-4B8A-840C-AEA63862430D}"/>
              </c:ext>
            </c:extLst>
          </c:dPt>
          <c:dPt>
            <c:idx val="16"/>
            <c:bubble3D val="0"/>
            <c:spPr>
              <a:solidFill>
                <a:schemeClr val="accent5">
                  <a:lumMod val="80000"/>
                  <a:lumOff val="20000"/>
                </a:schemeClr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1-EF56-4B8A-840C-AEA63862430D}"/>
              </c:ext>
            </c:extLst>
          </c:dPt>
          <c:dPt>
            <c:idx val="17"/>
            <c:bubble3D val="0"/>
            <c:spPr>
              <a:solidFill>
                <a:schemeClr val="accent6">
                  <a:lumMod val="80000"/>
                  <a:lumOff val="20000"/>
                </a:schemeClr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3-EF56-4B8A-840C-AEA63862430D}"/>
              </c:ext>
            </c:extLst>
          </c:dPt>
          <c:dPt>
            <c:idx val="18"/>
            <c:bubble3D val="0"/>
            <c:spPr>
              <a:solidFill>
                <a:schemeClr val="accent1">
                  <a:lumMod val="80000"/>
                </a:schemeClr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5-EF56-4B8A-840C-AEA63862430D}"/>
              </c:ext>
            </c:extLst>
          </c:dPt>
          <c:dPt>
            <c:idx val="19"/>
            <c:bubble3D val="0"/>
            <c:spPr>
              <a:solidFill>
                <a:schemeClr val="accent2">
                  <a:lumMod val="80000"/>
                </a:schemeClr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7-EF56-4B8A-840C-AEA63862430D}"/>
              </c:ext>
            </c:extLst>
          </c:dPt>
          <c:dPt>
            <c:idx val="20"/>
            <c:bubble3D val="0"/>
            <c:spPr>
              <a:solidFill>
                <a:schemeClr val="accent3">
                  <a:lumMod val="80000"/>
                </a:schemeClr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9-EF56-4B8A-840C-AEA63862430D}"/>
              </c:ext>
            </c:extLst>
          </c:dPt>
          <c:dPt>
            <c:idx val="21"/>
            <c:bubble3D val="0"/>
            <c:spPr>
              <a:solidFill>
                <a:schemeClr val="accent4">
                  <a:lumMod val="80000"/>
                </a:schemeClr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B-EF56-4B8A-840C-AEA63862430D}"/>
              </c:ext>
            </c:extLst>
          </c:dPt>
          <c:dPt>
            <c:idx val="22"/>
            <c:bubble3D val="0"/>
            <c:spPr>
              <a:solidFill>
                <a:schemeClr val="accent5">
                  <a:lumMod val="80000"/>
                </a:schemeClr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D-EF56-4B8A-840C-AEA63862430D}"/>
              </c:ext>
            </c:extLst>
          </c:dPt>
          <c:dPt>
            <c:idx val="23"/>
            <c:bubble3D val="0"/>
            <c:spPr>
              <a:solidFill>
                <a:schemeClr val="accent6">
                  <a:lumMod val="80000"/>
                </a:schemeClr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F-EF56-4B8A-840C-AEA63862430D}"/>
              </c:ext>
            </c:extLst>
          </c:dPt>
          <c:dPt>
            <c:idx val="24"/>
            <c:bubble3D val="0"/>
            <c:spPr>
              <a:solidFill>
                <a:schemeClr val="accent1">
                  <a:lumMod val="60000"/>
                  <a:lumOff val="40000"/>
                </a:schemeClr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31-EF56-4B8A-840C-AEA63862430D}"/>
              </c:ext>
            </c:extLst>
          </c:dPt>
          <c:dPt>
            <c:idx val="25"/>
            <c:bubble3D val="0"/>
            <c:spPr>
              <a:solidFill>
                <a:schemeClr val="accent2">
                  <a:lumMod val="60000"/>
                  <a:lumOff val="40000"/>
                </a:schemeClr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33-EF56-4B8A-840C-AEA63862430D}"/>
              </c:ext>
            </c:extLst>
          </c:dPt>
          <c:dPt>
            <c:idx val="26"/>
            <c:bubble3D val="0"/>
            <c:spPr>
              <a:solidFill>
                <a:schemeClr val="accent3">
                  <a:lumMod val="60000"/>
                  <a:lumOff val="40000"/>
                </a:schemeClr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35-EF56-4B8A-840C-AEA63862430D}"/>
              </c:ext>
            </c:extLst>
          </c:dPt>
          <c:dPt>
            <c:idx val="27"/>
            <c:bubble3D val="0"/>
            <c:spPr>
              <a:solidFill>
                <a:schemeClr val="accent4">
                  <a:lumMod val="60000"/>
                  <a:lumOff val="40000"/>
                </a:schemeClr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37-EF56-4B8A-840C-AEA63862430D}"/>
              </c:ext>
            </c:extLst>
          </c:dPt>
          <c:dPt>
            <c:idx val="28"/>
            <c:bubble3D val="0"/>
            <c:spPr>
              <a:solidFill>
                <a:schemeClr val="accent5">
                  <a:lumMod val="60000"/>
                  <a:lumOff val="40000"/>
                </a:schemeClr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39-EF56-4B8A-840C-AEA63862430D}"/>
              </c:ext>
            </c:extLst>
          </c:dPt>
          <c:dPt>
            <c:idx val="29"/>
            <c:bubble3D val="0"/>
            <c:spPr>
              <a:solidFill>
                <a:schemeClr val="accent6">
                  <a:lumMod val="60000"/>
                  <a:lumOff val="40000"/>
                </a:schemeClr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3B-EF56-4B8A-840C-AEA63862430D}"/>
              </c:ext>
            </c:extLst>
          </c:dPt>
          <c:dPt>
            <c:idx val="30"/>
            <c:bubble3D val="0"/>
            <c:spPr>
              <a:solidFill>
                <a:schemeClr val="accent1">
                  <a:lumMod val="50000"/>
                </a:schemeClr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3D-EF56-4B8A-840C-AEA63862430D}"/>
              </c:ext>
            </c:extLst>
          </c:dPt>
          <c:dPt>
            <c:idx val="31"/>
            <c:bubble3D val="0"/>
            <c:spPr>
              <a:solidFill>
                <a:schemeClr val="accent2">
                  <a:lumMod val="50000"/>
                </a:schemeClr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3F-EF56-4B8A-840C-AEA63862430D}"/>
              </c:ext>
            </c:extLst>
          </c:dPt>
          <c:dPt>
            <c:idx val="32"/>
            <c:bubble3D val="0"/>
            <c:spPr>
              <a:solidFill>
                <a:schemeClr val="accent3">
                  <a:lumMod val="50000"/>
                </a:schemeClr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41-EF56-4B8A-840C-AEA63862430D}"/>
              </c:ext>
            </c:extLst>
          </c:dPt>
          <c:dPt>
            <c:idx val="33"/>
            <c:bubble3D val="0"/>
            <c:spPr>
              <a:solidFill>
                <a:schemeClr val="accent4">
                  <a:lumMod val="50000"/>
                </a:schemeClr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43-EF56-4B8A-840C-AEA63862430D}"/>
              </c:ext>
            </c:extLst>
          </c:dPt>
          <c:dPt>
            <c:idx val="34"/>
            <c:bubble3D val="0"/>
            <c:spPr>
              <a:solidFill>
                <a:schemeClr val="accent5">
                  <a:lumMod val="50000"/>
                </a:schemeClr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45-EF56-4B8A-840C-AEA63862430D}"/>
              </c:ext>
            </c:extLst>
          </c:dPt>
          <c:dPt>
            <c:idx val="35"/>
            <c:bubble3D val="0"/>
            <c:spPr>
              <a:solidFill>
                <a:schemeClr val="accent6">
                  <a:lumMod val="50000"/>
                </a:schemeClr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47-EF56-4B8A-840C-AEA63862430D}"/>
              </c:ext>
            </c:extLst>
          </c:dPt>
          <c:dPt>
            <c:idx val="36"/>
            <c:bubble3D val="0"/>
            <c:spPr>
              <a:solidFill>
                <a:schemeClr val="accent1">
                  <a:lumMod val="70000"/>
                  <a:lumOff val="30000"/>
                </a:schemeClr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49-EF56-4B8A-840C-AEA63862430D}"/>
              </c:ext>
            </c:extLst>
          </c:dPt>
          <c:dPt>
            <c:idx val="37"/>
            <c:bubble3D val="0"/>
            <c:spPr>
              <a:solidFill>
                <a:schemeClr val="accent2">
                  <a:lumMod val="70000"/>
                  <a:lumOff val="30000"/>
                </a:schemeClr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4B-EF56-4B8A-840C-AEA63862430D}"/>
              </c:ext>
            </c:extLst>
          </c:dPt>
          <c:dPt>
            <c:idx val="38"/>
            <c:bubble3D val="0"/>
            <c:spPr>
              <a:solidFill>
                <a:schemeClr val="accent3">
                  <a:lumMod val="70000"/>
                  <a:lumOff val="30000"/>
                </a:schemeClr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4D-EF56-4B8A-840C-AEA63862430D}"/>
              </c:ext>
            </c:extLst>
          </c:dPt>
          <c:dPt>
            <c:idx val="39"/>
            <c:bubble3D val="0"/>
            <c:spPr>
              <a:solidFill>
                <a:schemeClr val="accent4">
                  <a:lumMod val="70000"/>
                  <a:lumOff val="30000"/>
                </a:schemeClr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4F-EF56-4B8A-840C-AEA63862430D}"/>
              </c:ext>
            </c:extLst>
          </c:dPt>
          <c:dPt>
            <c:idx val="40"/>
            <c:bubble3D val="0"/>
            <c:spPr>
              <a:solidFill>
                <a:schemeClr val="accent5">
                  <a:lumMod val="70000"/>
                  <a:lumOff val="30000"/>
                </a:schemeClr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51-EF56-4B8A-840C-AEA63862430D}"/>
              </c:ext>
            </c:extLst>
          </c:dPt>
          <c:dPt>
            <c:idx val="41"/>
            <c:bubble3D val="0"/>
            <c:spPr>
              <a:solidFill>
                <a:schemeClr val="accent6">
                  <a:lumMod val="70000"/>
                  <a:lumOff val="30000"/>
                </a:schemeClr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53-EF56-4B8A-840C-AEA63862430D}"/>
              </c:ext>
            </c:extLst>
          </c:dPt>
          <c:dPt>
            <c:idx val="42"/>
            <c:bubble3D val="0"/>
            <c:spPr>
              <a:solidFill>
                <a:schemeClr val="accent1">
                  <a:lumMod val="70000"/>
                </a:schemeClr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55-EF56-4B8A-840C-AEA63862430D}"/>
              </c:ext>
            </c:extLst>
          </c:dPt>
          <c:dPt>
            <c:idx val="43"/>
            <c:bubble3D val="0"/>
            <c:spPr>
              <a:solidFill>
                <a:schemeClr val="accent2">
                  <a:lumMod val="70000"/>
                </a:schemeClr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57-EF56-4B8A-840C-AEA63862430D}"/>
              </c:ext>
            </c:extLst>
          </c:dPt>
          <c:dPt>
            <c:idx val="44"/>
            <c:bubble3D val="0"/>
            <c:spPr>
              <a:solidFill>
                <a:schemeClr val="accent3">
                  <a:lumMod val="70000"/>
                </a:schemeClr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59-EF56-4B8A-840C-AEA63862430D}"/>
              </c:ext>
            </c:extLst>
          </c:dPt>
          <c:dPt>
            <c:idx val="45"/>
            <c:bubble3D val="0"/>
            <c:spPr>
              <a:solidFill>
                <a:schemeClr val="accent4">
                  <a:lumMod val="70000"/>
                </a:schemeClr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5B-EF56-4B8A-840C-AEA63862430D}"/>
              </c:ext>
            </c:extLst>
          </c:dPt>
          <c:dLbls>
            <c:dLbl>
              <c:idx val="0"/>
              <c:layout>
                <c:manualLayout>
                  <c:x val="0.17659131399246322"/>
                  <c:y val="-9.0998980596771455E-3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000" b="1" i="0" u="none" strike="noStrike" kern="1200" baseline="0">
                      <a:solidFill>
                        <a:schemeClr val="bg1"/>
                      </a:solidFill>
                      <a:latin typeface="Aptos Display" panose="020B0004020202020204" pitchFamily="34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 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F56-4B8A-840C-AEA63862430D}"/>
                </c:ext>
              </c:extLst>
            </c:dLbl>
            <c:dLbl>
              <c:idx val="1"/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F56-4B8A-840C-AEA63862430D}"/>
                </c:ext>
              </c:extLst>
            </c:dLbl>
            <c:dLbl>
              <c:idx val="2"/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F56-4B8A-840C-AEA63862430D}"/>
                </c:ext>
              </c:extLst>
            </c:dLbl>
            <c:dLbl>
              <c:idx val="3"/>
              <c:layout>
                <c:manualLayout>
                  <c:x val="-2.7340823929722455E-3"/>
                  <c:y val="-2.0903280476790346E-3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Aptos Display" panose="020B0004020202020204" pitchFamily="34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 </c:separator>
              <c:extLst>
                <c:ext xmlns:c15="http://schemas.microsoft.com/office/drawing/2012/chart" uri="{CE6537A1-D6FC-4f65-9D91-7224C49458BB}">
                  <c15:layout>
                    <c:manualLayout>
                      <c:w val="8.4571949800094443E-2"/>
                      <c:h val="4.4527493517415202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7-EF56-4B8A-840C-AEA63862430D}"/>
                </c:ext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F56-4B8A-840C-AEA63862430D}"/>
                </c:ext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EF56-4B8A-840C-AEA63862430D}"/>
                </c:ext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EF56-4B8A-840C-AEA63862430D}"/>
                </c:ext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F-EF56-4B8A-840C-AEA63862430D}"/>
                </c:ext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F56-4B8A-840C-AEA63862430D}"/>
                </c:ext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F56-4B8A-840C-AEA63862430D}"/>
                </c:ext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F56-4B8A-840C-AEA63862430D}"/>
                </c:ext>
              </c:extLst>
            </c:dLbl>
            <c:dLbl>
              <c:idx val="1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F56-4B8A-840C-AEA63862430D}"/>
                </c:ext>
              </c:extLst>
            </c:dLbl>
            <c:dLbl>
              <c:idx val="1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F56-4B8A-840C-AEA63862430D}"/>
                </c:ext>
              </c:extLst>
            </c:dLbl>
            <c:dLbl>
              <c:idx val="1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B-EF56-4B8A-840C-AEA63862430D}"/>
                </c:ext>
              </c:extLst>
            </c:dLbl>
            <c:dLbl>
              <c:idx val="14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D-EF56-4B8A-840C-AEA63862430D}"/>
                </c:ext>
              </c:extLst>
            </c:dLbl>
            <c:dLbl>
              <c:idx val="15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F-EF56-4B8A-840C-AEA63862430D}"/>
                </c:ext>
              </c:extLst>
            </c:dLbl>
            <c:dLbl>
              <c:idx val="16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1-EF56-4B8A-840C-AEA63862430D}"/>
                </c:ext>
              </c:extLst>
            </c:dLbl>
            <c:dLbl>
              <c:idx val="17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3-EF56-4B8A-840C-AEA63862430D}"/>
                </c:ext>
              </c:extLst>
            </c:dLbl>
            <c:dLbl>
              <c:idx val="18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5-EF56-4B8A-840C-AEA63862430D}"/>
                </c:ext>
              </c:extLst>
            </c:dLbl>
            <c:dLbl>
              <c:idx val="19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7-EF56-4B8A-840C-AEA63862430D}"/>
                </c:ext>
              </c:extLst>
            </c:dLbl>
            <c:dLbl>
              <c:idx val="2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9-EF56-4B8A-840C-AEA63862430D}"/>
                </c:ext>
              </c:extLst>
            </c:dLbl>
            <c:dLbl>
              <c:idx val="2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B-EF56-4B8A-840C-AEA63862430D}"/>
                </c:ext>
              </c:extLst>
            </c:dLbl>
            <c:dLbl>
              <c:idx val="2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D-EF56-4B8A-840C-AEA63862430D}"/>
                </c:ext>
              </c:extLst>
            </c:dLbl>
            <c:dLbl>
              <c:idx val="2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F-EF56-4B8A-840C-AEA63862430D}"/>
                </c:ext>
              </c:extLst>
            </c:dLbl>
            <c:dLbl>
              <c:idx val="24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31-EF56-4B8A-840C-AEA63862430D}"/>
                </c:ext>
              </c:extLst>
            </c:dLbl>
            <c:dLbl>
              <c:idx val="25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33-EF56-4B8A-840C-AEA63862430D}"/>
                </c:ext>
              </c:extLst>
            </c:dLbl>
            <c:dLbl>
              <c:idx val="26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35-EF56-4B8A-840C-AEA63862430D}"/>
                </c:ext>
              </c:extLst>
            </c:dLbl>
            <c:dLbl>
              <c:idx val="27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37-EF56-4B8A-840C-AEA63862430D}"/>
                </c:ext>
              </c:extLst>
            </c:dLbl>
            <c:dLbl>
              <c:idx val="28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39-EF56-4B8A-840C-AEA63862430D}"/>
                </c:ext>
              </c:extLst>
            </c:dLbl>
            <c:dLbl>
              <c:idx val="29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3B-EF56-4B8A-840C-AEA63862430D}"/>
                </c:ext>
              </c:extLst>
            </c:dLbl>
            <c:dLbl>
              <c:idx val="3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3D-EF56-4B8A-840C-AEA63862430D}"/>
                </c:ext>
              </c:extLst>
            </c:dLbl>
            <c:dLbl>
              <c:idx val="3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3F-EF56-4B8A-840C-AEA63862430D}"/>
                </c:ext>
              </c:extLst>
            </c:dLbl>
            <c:dLbl>
              <c:idx val="3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41-EF56-4B8A-840C-AEA63862430D}"/>
                </c:ext>
              </c:extLst>
            </c:dLbl>
            <c:dLbl>
              <c:idx val="3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43-EF56-4B8A-840C-AEA63862430D}"/>
                </c:ext>
              </c:extLst>
            </c:dLbl>
            <c:dLbl>
              <c:idx val="34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45-EF56-4B8A-840C-AEA63862430D}"/>
                </c:ext>
              </c:extLst>
            </c:dLbl>
            <c:dLbl>
              <c:idx val="35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47-EF56-4B8A-840C-AEA63862430D}"/>
                </c:ext>
              </c:extLst>
            </c:dLbl>
            <c:dLbl>
              <c:idx val="36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49-EF56-4B8A-840C-AEA63862430D}"/>
                </c:ext>
              </c:extLst>
            </c:dLbl>
            <c:dLbl>
              <c:idx val="37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4B-EF56-4B8A-840C-AEA63862430D}"/>
                </c:ext>
              </c:extLst>
            </c:dLbl>
            <c:dLbl>
              <c:idx val="38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4D-EF56-4B8A-840C-AEA63862430D}"/>
                </c:ext>
              </c:extLst>
            </c:dLbl>
            <c:dLbl>
              <c:idx val="39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4F-EF56-4B8A-840C-AEA63862430D}"/>
                </c:ext>
              </c:extLst>
            </c:dLbl>
            <c:dLbl>
              <c:idx val="4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51-EF56-4B8A-840C-AEA63862430D}"/>
                </c:ext>
              </c:extLst>
            </c:dLbl>
            <c:dLbl>
              <c:idx val="4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53-EF56-4B8A-840C-AEA63862430D}"/>
                </c:ext>
              </c:extLst>
            </c:dLbl>
            <c:dLbl>
              <c:idx val="4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55-EF56-4B8A-840C-AEA63862430D}"/>
                </c:ext>
              </c:extLst>
            </c:dLbl>
            <c:dLbl>
              <c:idx val="4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57-EF56-4B8A-840C-AEA63862430D}"/>
                </c:ext>
              </c:extLst>
            </c:dLbl>
            <c:dLbl>
              <c:idx val="44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59-EF56-4B8A-840C-AEA63862430D}"/>
                </c:ext>
              </c:extLst>
            </c:dLbl>
            <c:dLbl>
              <c:idx val="45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800" b="1" i="0" u="none" strike="noStrike" kern="1200" baseline="0">
                      <a:solidFill>
                        <a:schemeClr val="bg1"/>
                      </a:solidFill>
                      <a:latin typeface="Aptos Display" panose="020B0004020202020204" pitchFamily="34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5B-EF56-4B8A-840C-AEA63862430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bg1"/>
                    </a:solidFill>
                    <a:latin typeface="Aptos Display" panose="020B0004020202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0"/>
            <c:showCatName val="1"/>
            <c:showSerName val="0"/>
            <c:showPercent val="1"/>
            <c:showBubbleSize val="0"/>
            <c:separator> </c:separator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'[IMDB_Movies.xlsx]Language Pivot'!$BR$4:$BR$48</c:f>
              <c:strCache>
                <c:ptCount val="45"/>
                <c:pt idx="0">
                  <c:v>English</c:v>
                </c:pt>
                <c:pt idx="1">
                  <c:v>French</c:v>
                </c:pt>
                <c:pt idx="2">
                  <c:v>Spanish</c:v>
                </c:pt>
                <c:pt idx="3">
                  <c:v>Hindi</c:v>
                </c:pt>
                <c:pt idx="4">
                  <c:v>Mandarin</c:v>
                </c:pt>
                <c:pt idx="5">
                  <c:v>German</c:v>
                </c:pt>
                <c:pt idx="6">
                  <c:v>Japanese</c:v>
                </c:pt>
                <c:pt idx="7">
                  <c:v>Russian</c:v>
                </c:pt>
                <c:pt idx="8">
                  <c:v>Cantonese</c:v>
                </c:pt>
                <c:pt idx="9">
                  <c:v>Italian</c:v>
                </c:pt>
                <c:pt idx="10">
                  <c:v>Portuguese</c:v>
                </c:pt>
                <c:pt idx="11">
                  <c:v>Korean</c:v>
                </c:pt>
                <c:pt idx="12">
                  <c:v>Hebrew</c:v>
                </c:pt>
                <c:pt idx="13">
                  <c:v>Swedish</c:v>
                </c:pt>
                <c:pt idx="14">
                  <c:v>Danish</c:v>
                </c:pt>
                <c:pt idx="15">
                  <c:v>Arabic</c:v>
                </c:pt>
                <c:pt idx="16">
                  <c:v>Dutch</c:v>
                </c:pt>
                <c:pt idx="17">
                  <c:v>Persian</c:v>
                </c:pt>
                <c:pt idx="18">
                  <c:v>Norwegian</c:v>
                </c:pt>
                <c:pt idx="19">
                  <c:v>Thai</c:v>
                </c:pt>
                <c:pt idx="20">
                  <c:v>Chinese</c:v>
                </c:pt>
                <c:pt idx="21">
                  <c:v>Zulu</c:v>
                </c:pt>
                <c:pt idx="22">
                  <c:v>Romanian</c:v>
                </c:pt>
                <c:pt idx="23">
                  <c:v>Dari</c:v>
                </c:pt>
                <c:pt idx="24">
                  <c:v>Aboriginal</c:v>
                </c:pt>
                <c:pt idx="25">
                  <c:v>Indonesian</c:v>
                </c:pt>
                <c:pt idx="26">
                  <c:v>None</c:v>
                </c:pt>
                <c:pt idx="27">
                  <c:v>Maya</c:v>
                </c:pt>
                <c:pt idx="28">
                  <c:v>Aramaic</c:v>
                </c:pt>
                <c:pt idx="29">
                  <c:v>Slovenian</c:v>
                </c:pt>
                <c:pt idx="30">
                  <c:v>Czech</c:v>
                </c:pt>
                <c:pt idx="31">
                  <c:v>Bosnian</c:v>
                </c:pt>
                <c:pt idx="32">
                  <c:v>Swahili</c:v>
                </c:pt>
                <c:pt idx="33">
                  <c:v>Hungarian</c:v>
                </c:pt>
                <c:pt idx="34">
                  <c:v>Tamil</c:v>
                </c:pt>
                <c:pt idx="35">
                  <c:v>Mongolian</c:v>
                </c:pt>
                <c:pt idx="36">
                  <c:v>Kazakh</c:v>
                </c:pt>
                <c:pt idx="37">
                  <c:v>Icelandic</c:v>
                </c:pt>
                <c:pt idx="38">
                  <c:v>Greek</c:v>
                </c:pt>
                <c:pt idx="39">
                  <c:v>Telugu</c:v>
                </c:pt>
                <c:pt idx="40">
                  <c:v>Panjabi</c:v>
                </c:pt>
                <c:pt idx="41">
                  <c:v>Vietnamese</c:v>
                </c:pt>
                <c:pt idx="42">
                  <c:v>Dzongkha</c:v>
                </c:pt>
                <c:pt idx="43">
                  <c:v>Filipino</c:v>
                </c:pt>
                <c:pt idx="44">
                  <c:v>Polish</c:v>
                </c:pt>
              </c:strCache>
            </c:strRef>
          </c:cat>
          <c:val>
            <c:numRef>
              <c:f>'[IMDB_Movies.xlsx]Language Pivot'!$BS$4:$BS$48</c:f>
              <c:numCache>
                <c:formatCode>General</c:formatCode>
                <c:ptCount val="45"/>
                <c:pt idx="0">
                  <c:v>4548</c:v>
                </c:pt>
                <c:pt idx="1">
                  <c:v>72</c:v>
                </c:pt>
                <c:pt idx="2">
                  <c:v>40</c:v>
                </c:pt>
                <c:pt idx="3">
                  <c:v>27</c:v>
                </c:pt>
                <c:pt idx="4">
                  <c:v>23</c:v>
                </c:pt>
                <c:pt idx="5">
                  <c:v>19</c:v>
                </c:pt>
                <c:pt idx="6">
                  <c:v>16</c:v>
                </c:pt>
                <c:pt idx="7">
                  <c:v>11</c:v>
                </c:pt>
                <c:pt idx="8">
                  <c:v>11</c:v>
                </c:pt>
                <c:pt idx="9">
                  <c:v>10</c:v>
                </c:pt>
                <c:pt idx="10">
                  <c:v>8</c:v>
                </c:pt>
                <c:pt idx="11">
                  <c:v>7</c:v>
                </c:pt>
                <c:pt idx="12">
                  <c:v>5</c:v>
                </c:pt>
                <c:pt idx="13">
                  <c:v>5</c:v>
                </c:pt>
                <c:pt idx="14">
                  <c:v>5</c:v>
                </c:pt>
                <c:pt idx="15">
                  <c:v>5</c:v>
                </c:pt>
                <c:pt idx="16">
                  <c:v>4</c:v>
                </c:pt>
                <c:pt idx="17">
                  <c:v>4</c:v>
                </c:pt>
                <c:pt idx="18">
                  <c:v>4</c:v>
                </c:pt>
                <c:pt idx="19">
                  <c:v>3</c:v>
                </c:pt>
                <c:pt idx="20">
                  <c:v>3</c:v>
                </c:pt>
                <c:pt idx="21">
                  <c:v>2</c:v>
                </c:pt>
                <c:pt idx="22">
                  <c:v>2</c:v>
                </c:pt>
                <c:pt idx="23">
                  <c:v>2</c:v>
                </c:pt>
                <c:pt idx="24">
                  <c:v>2</c:v>
                </c:pt>
                <c:pt idx="25">
                  <c:v>2</c:v>
                </c:pt>
                <c:pt idx="26">
                  <c:v>2</c:v>
                </c:pt>
                <c:pt idx="27">
                  <c:v>1</c:v>
                </c:pt>
                <c:pt idx="28">
                  <c:v>1</c:v>
                </c:pt>
                <c:pt idx="29">
                  <c:v>1</c:v>
                </c:pt>
                <c:pt idx="30">
                  <c:v>1</c:v>
                </c:pt>
                <c:pt idx="31">
                  <c:v>1</c:v>
                </c:pt>
                <c:pt idx="32">
                  <c:v>1</c:v>
                </c:pt>
                <c:pt idx="33">
                  <c:v>1</c:v>
                </c:pt>
                <c:pt idx="34">
                  <c:v>1</c:v>
                </c:pt>
                <c:pt idx="35">
                  <c:v>1</c:v>
                </c:pt>
                <c:pt idx="36">
                  <c:v>1</c:v>
                </c:pt>
                <c:pt idx="37">
                  <c:v>1</c:v>
                </c:pt>
                <c:pt idx="38">
                  <c:v>1</c:v>
                </c:pt>
                <c:pt idx="39">
                  <c:v>1</c:v>
                </c:pt>
                <c:pt idx="40">
                  <c:v>1</c:v>
                </c:pt>
                <c:pt idx="41">
                  <c:v>1</c:v>
                </c:pt>
                <c:pt idx="42">
                  <c:v>1</c:v>
                </c:pt>
                <c:pt idx="43">
                  <c:v>1</c:v>
                </c:pt>
                <c:pt idx="44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5C-EF56-4B8A-840C-AEA63862430D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0"/>
        </c:dLbls>
        <c:gapWidth val="22"/>
        <c:splitType val="percent"/>
        <c:splitPos val="10"/>
        <c:secondPieSize val="75"/>
        <c:serLines>
          <c:spPr>
            <a:ln w="9525" cap="flat" cmpd="sng" algn="ctr">
              <a:solidFill>
                <a:schemeClr val="bg1"/>
              </a:solidFill>
              <a:round/>
            </a:ln>
            <a:effectLst/>
          </c:spPr>
        </c:serLines>
      </c:of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'[IMDB_Movies.xlsx]Language Pivot'!$AY$4</c:f>
              <c:strCache>
                <c:ptCount val="1"/>
                <c:pt idx="0">
                  <c:v>Mean</c:v>
                </c:pt>
              </c:strCache>
            </c:strRef>
          </c:tx>
          <c:spPr>
            <a:solidFill>
              <a:schemeClr val="accent1"/>
            </a:solidFill>
            <a:ln w="25400">
              <a:noFill/>
            </a:ln>
            <a:effectLst/>
          </c:spPr>
          <c:invertIfNegative val="0"/>
          <c:cat>
            <c:strRef>
              <c:f>'[IMDB_Movies.xlsx]Language Pivot'!$AX$5:$AX$49</c:f>
              <c:strCache>
                <c:ptCount val="45"/>
                <c:pt idx="0">
                  <c:v>English</c:v>
                </c:pt>
                <c:pt idx="1">
                  <c:v>French</c:v>
                </c:pt>
                <c:pt idx="2">
                  <c:v>Spanish</c:v>
                </c:pt>
                <c:pt idx="3">
                  <c:v>Hindi</c:v>
                </c:pt>
                <c:pt idx="4">
                  <c:v>Mandarin</c:v>
                </c:pt>
                <c:pt idx="5">
                  <c:v>German</c:v>
                </c:pt>
                <c:pt idx="6">
                  <c:v>Japanese</c:v>
                </c:pt>
                <c:pt idx="7">
                  <c:v>Russian</c:v>
                </c:pt>
                <c:pt idx="8">
                  <c:v>Cantonese</c:v>
                </c:pt>
                <c:pt idx="9">
                  <c:v>Italian</c:v>
                </c:pt>
                <c:pt idx="10">
                  <c:v>Portuguese</c:v>
                </c:pt>
                <c:pt idx="11">
                  <c:v>Korean</c:v>
                </c:pt>
                <c:pt idx="12">
                  <c:v>Hebrew</c:v>
                </c:pt>
                <c:pt idx="13">
                  <c:v>Swedish</c:v>
                </c:pt>
                <c:pt idx="14">
                  <c:v>Danish</c:v>
                </c:pt>
                <c:pt idx="15">
                  <c:v>Arabic</c:v>
                </c:pt>
                <c:pt idx="16">
                  <c:v>Dutch</c:v>
                </c:pt>
                <c:pt idx="17">
                  <c:v>Persian</c:v>
                </c:pt>
                <c:pt idx="18">
                  <c:v>Norwegian</c:v>
                </c:pt>
                <c:pt idx="19">
                  <c:v>Thai</c:v>
                </c:pt>
                <c:pt idx="20">
                  <c:v>Chinese</c:v>
                </c:pt>
                <c:pt idx="21">
                  <c:v>Zulu</c:v>
                </c:pt>
                <c:pt idx="22">
                  <c:v>Romanian</c:v>
                </c:pt>
                <c:pt idx="23">
                  <c:v>Dari</c:v>
                </c:pt>
                <c:pt idx="24">
                  <c:v>Aboriginal</c:v>
                </c:pt>
                <c:pt idx="25">
                  <c:v>Indonesian</c:v>
                </c:pt>
                <c:pt idx="26">
                  <c:v>None</c:v>
                </c:pt>
                <c:pt idx="27">
                  <c:v>Maya</c:v>
                </c:pt>
                <c:pt idx="28">
                  <c:v>Aramaic</c:v>
                </c:pt>
                <c:pt idx="29">
                  <c:v>Slovenian</c:v>
                </c:pt>
                <c:pt idx="30">
                  <c:v>Czech</c:v>
                </c:pt>
                <c:pt idx="31">
                  <c:v>Bosnian</c:v>
                </c:pt>
                <c:pt idx="32">
                  <c:v>Swahili</c:v>
                </c:pt>
                <c:pt idx="33">
                  <c:v>Hungarian</c:v>
                </c:pt>
                <c:pt idx="34">
                  <c:v>Tamil</c:v>
                </c:pt>
                <c:pt idx="35">
                  <c:v>Mongolian</c:v>
                </c:pt>
                <c:pt idx="36">
                  <c:v>Kazakh</c:v>
                </c:pt>
                <c:pt idx="37">
                  <c:v>Icelandic</c:v>
                </c:pt>
                <c:pt idx="38">
                  <c:v>Greek</c:v>
                </c:pt>
                <c:pt idx="39">
                  <c:v>Telugu</c:v>
                </c:pt>
                <c:pt idx="40">
                  <c:v>Panjabi</c:v>
                </c:pt>
                <c:pt idx="41">
                  <c:v>Vietnamese</c:v>
                </c:pt>
                <c:pt idx="42">
                  <c:v>Dzongkha</c:v>
                </c:pt>
                <c:pt idx="43">
                  <c:v>Filipino</c:v>
                </c:pt>
                <c:pt idx="44">
                  <c:v>Polish</c:v>
                </c:pt>
              </c:strCache>
            </c:strRef>
          </c:cat>
          <c:val>
            <c:numRef>
              <c:f>'[IMDB_Movies.xlsx]Language Pivot'!$AY$5:$AY$49</c:f>
              <c:numCache>
                <c:formatCode>0.00</c:formatCode>
                <c:ptCount val="45"/>
                <c:pt idx="0">
                  <c:v>59.064935064935064</c:v>
                </c:pt>
                <c:pt idx="1">
                  <c:v>2.6666666666666665</c:v>
                </c:pt>
                <c:pt idx="2">
                  <c:v>1.8181818181818181</c:v>
                </c:pt>
                <c:pt idx="3">
                  <c:v>1.2857142857142858</c:v>
                </c:pt>
                <c:pt idx="4">
                  <c:v>1.3529411764705883</c:v>
                </c:pt>
                <c:pt idx="5">
                  <c:v>1.3571428571428572</c:v>
                </c:pt>
                <c:pt idx="6">
                  <c:v>1.1428571428571428</c:v>
                </c:pt>
                <c:pt idx="7">
                  <c:v>1.1000000000000001</c:v>
                </c:pt>
                <c:pt idx="8">
                  <c:v>1.2222222222222223</c:v>
                </c:pt>
                <c:pt idx="9">
                  <c:v>1</c:v>
                </c:pt>
                <c:pt idx="10">
                  <c:v>1</c:v>
                </c:pt>
                <c:pt idx="11">
                  <c:v>1.1666666666666667</c:v>
                </c:pt>
                <c:pt idx="12">
                  <c:v>1</c:v>
                </c:pt>
                <c:pt idx="13">
                  <c:v>1</c:v>
                </c:pt>
                <c:pt idx="14">
                  <c:v>1.25</c:v>
                </c:pt>
                <c:pt idx="15">
                  <c:v>1</c:v>
                </c:pt>
                <c:pt idx="16">
                  <c:v>1.3333333333333333</c:v>
                </c:pt>
                <c:pt idx="17">
                  <c:v>1</c:v>
                </c:pt>
                <c:pt idx="18">
                  <c:v>1.3333333333333333</c:v>
                </c:pt>
                <c:pt idx="19">
                  <c:v>1</c:v>
                </c:pt>
                <c:pt idx="20">
                  <c:v>1</c:v>
                </c:pt>
                <c:pt idx="21">
                  <c:v>1</c:v>
                </c:pt>
                <c:pt idx="22">
                  <c:v>1</c:v>
                </c:pt>
                <c:pt idx="23">
                  <c:v>1</c:v>
                </c:pt>
                <c:pt idx="24">
                  <c:v>1</c:v>
                </c:pt>
                <c:pt idx="25">
                  <c:v>1</c:v>
                </c:pt>
                <c:pt idx="26">
                  <c:v>1</c:v>
                </c:pt>
                <c:pt idx="27">
                  <c:v>1</c:v>
                </c:pt>
                <c:pt idx="28">
                  <c:v>1</c:v>
                </c:pt>
                <c:pt idx="29">
                  <c:v>1</c:v>
                </c:pt>
                <c:pt idx="30">
                  <c:v>1</c:v>
                </c:pt>
                <c:pt idx="31">
                  <c:v>1</c:v>
                </c:pt>
                <c:pt idx="32">
                  <c:v>1</c:v>
                </c:pt>
                <c:pt idx="33">
                  <c:v>1</c:v>
                </c:pt>
                <c:pt idx="34">
                  <c:v>1</c:v>
                </c:pt>
                <c:pt idx="35">
                  <c:v>1</c:v>
                </c:pt>
                <c:pt idx="36">
                  <c:v>1</c:v>
                </c:pt>
                <c:pt idx="37">
                  <c:v>1</c:v>
                </c:pt>
                <c:pt idx="38">
                  <c:v>1</c:v>
                </c:pt>
                <c:pt idx="39">
                  <c:v>1</c:v>
                </c:pt>
                <c:pt idx="40">
                  <c:v>1</c:v>
                </c:pt>
                <c:pt idx="41">
                  <c:v>1</c:v>
                </c:pt>
                <c:pt idx="42">
                  <c:v>1</c:v>
                </c:pt>
                <c:pt idx="43">
                  <c:v>1</c:v>
                </c:pt>
                <c:pt idx="44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720-4806-8152-6878A3E1C11A}"/>
            </c:ext>
          </c:extLst>
        </c:ser>
        <c:ser>
          <c:idx val="1"/>
          <c:order val="1"/>
          <c:tx>
            <c:strRef>
              <c:f>'[IMDB_Movies.xlsx]Language Pivot'!$AZ$4</c:f>
              <c:strCache>
                <c:ptCount val="1"/>
                <c:pt idx="0">
                  <c:v>Median</c:v>
                </c:pt>
              </c:strCache>
            </c:strRef>
          </c:tx>
          <c:spPr>
            <a:solidFill>
              <a:schemeClr val="accent2"/>
            </a:solidFill>
            <a:ln w="25400">
              <a:noFill/>
            </a:ln>
            <a:effectLst/>
          </c:spPr>
          <c:invertIfNegative val="0"/>
          <c:cat>
            <c:strRef>
              <c:f>'[IMDB_Movies.xlsx]Language Pivot'!$AX$5:$AX$49</c:f>
              <c:strCache>
                <c:ptCount val="45"/>
                <c:pt idx="0">
                  <c:v>English</c:v>
                </c:pt>
                <c:pt idx="1">
                  <c:v>French</c:v>
                </c:pt>
                <c:pt idx="2">
                  <c:v>Spanish</c:v>
                </c:pt>
                <c:pt idx="3">
                  <c:v>Hindi</c:v>
                </c:pt>
                <c:pt idx="4">
                  <c:v>Mandarin</c:v>
                </c:pt>
                <c:pt idx="5">
                  <c:v>German</c:v>
                </c:pt>
                <c:pt idx="6">
                  <c:v>Japanese</c:v>
                </c:pt>
                <c:pt idx="7">
                  <c:v>Russian</c:v>
                </c:pt>
                <c:pt idx="8">
                  <c:v>Cantonese</c:v>
                </c:pt>
                <c:pt idx="9">
                  <c:v>Italian</c:v>
                </c:pt>
                <c:pt idx="10">
                  <c:v>Portuguese</c:v>
                </c:pt>
                <c:pt idx="11">
                  <c:v>Korean</c:v>
                </c:pt>
                <c:pt idx="12">
                  <c:v>Hebrew</c:v>
                </c:pt>
                <c:pt idx="13">
                  <c:v>Swedish</c:v>
                </c:pt>
                <c:pt idx="14">
                  <c:v>Danish</c:v>
                </c:pt>
                <c:pt idx="15">
                  <c:v>Arabic</c:v>
                </c:pt>
                <c:pt idx="16">
                  <c:v>Dutch</c:v>
                </c:pt>
                <c:pt idx="17">
                  <c:v>Persian</c:v>
                </c:pt>
                <c:pt idx="18">
                  <c:v>Norwegian</c:v>
                </c:pt>
                <c:pt idx="19">
                  <c:v>Thai</c:v>
                </c:pt>
                <c:pt idx="20">
                  <c:v>Chinese</c:v>
                </c:pt>
                <c:pt idx="21">
                  <c:v>Zulu</c:v>
                </c:pt>
                <c:pt idx="22">
                  <c:v>Romanian</c:v>
                </c:pt>
                <c:pt idx="23">
                  <c:v>Dari</c:v>
                </c:pt>
                <c:pt idx="24">
                  <c:v>Aboriginal</c:v>
                </c:pt>
                <c:pt idx="25">
                  <c:v>Indonesian</c:v>
                </c:pt>
                <c:pt idx="26">
                  <c:v>None</c:v>
                </c:pt>
                <c:pt idx="27">
                  <c:v>Maya</c:v>
                </c:pt>
                <c:pt idx="28">
                  <c:v>Aramaic</c:v>
                </c:pt>
                <c:pt idx="29">
                  <c:v>Slovenian</c:v>
                </c:pt>
                <c:pt idx="30">
                  <c:v>Czech</c:v>
                </c:pt>
                <c:pt idx="31">
                  <c:v>Bosnian</c:v>
                </c:pt>
                <c:pt idx="32">
                  <c:v>Swahili</c:v>
                </c:pt>
                <c:pt idx="33">
                  <c:v>Hungarian</c:v>
                </c:pt>
                <c:pt idx="34">
                  <c:v>Tamil</c:v>
                </c:pt>
                <c:pt idx="35">
                  <c:v>Mongolian</c:v>
                </c:pt>
                <c:pt idx="36">
                  <c:v>Kazakh</c:v>
                </c:pt>
                <c:pt idx="37">
                  <c:v>Icelandic</c:v>
                </c:pt>
                <c:pt idx="38">
                  <c:v>Greek</c:v>
                </c:pt>
                <c:pt idx="39">
                  <c:v>Telugu</c:v>
                </c:pt>
                <c:pt idx="40">
                  <c:v>Panjabi</c:v>
                </c:pt>
                <c:pt idx="41">
                  <c:v>Vietnamese</c:v>
                </c:pt>
                <c:pt idx="42">
                  <c:v>Dzongkha</c:v>
                </c:pt>
                <c:pt idx="43">
                  <c:v>Filipino</c:v>
                </c:pt>
                <c:pt idx="44">
                  <c:v>Polish</c:v>
                </c:pt>
              </c:strCache>
            </c:strRef>
          </c:cat>
          <c:val>
            <c:numRef>
              <c:f>'[IMDB_Movies.xlsx]Language Pivot'!$AZ$5:$AZ$49</c:f>
              <c:numCache>
                <c:formatCode>0.00</c:formatCode>
                <c:ptCount val="45"/>
                <c:pt idx="0">
                  <c:v>28</c:v>
                </c:pt>
                <c:pt idx="1">
                  <c:v>2</c:v>
                </c:pt>
                <c:pt idx="2">
                  <c:v>1.5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  <c:pt idx="6">
                  <c:v>1</c:v>
                </c:pt>
                <c:pt idx="7">
                  <c:v>1</c:v>
                </c:pt>
                <c:pt idx="8">
                  <c:v>1</c:v>
                </c:pt>
                <c:pt idx="9">
                  <c:v>1</c:v>
                </c:pt>
                <c:pt idx="10">
                  <c:v>1</c:v>
                </c:pt>
                <c:pt idx="11">
                  <c:v>1</c:v>
                </c:pt>
                <c:pt idx="12">
                  <c:v>1</c:v>
                </c:pt>
                <c:pt idx="13">
                  <c:v>1</c:v>
                </c:pt>
                <c:pt idx="14">
                  <c:v>1</c:v>
                </c:pt>
                <c:pt idx="15">
                  <c:v>1</c:v>
                </c:pt>
                <c:pt idx="16">
                  <c:v>1</c:v>
                </c:pt>
                <c:pt idx="17">
                  <c:v>1</c:v>
                </c:pt>
                <c:pt idx="18">
                  <c:v>1</c:v>
                </c:pt>
                <c:pt idx="19">
                  <c:v>1</c:v>
                </c:pt>
                <c:pt idx="20">
                  <c:v>1</c:v>
                </c:pt>
                <c:pt idx="21">
                  <c:v>1</c:v>
                </c:pt>
                <c:pt idx="22">
                  <c:v>1</c:v>
                </c:pt>
                <c:pt idx="23">
                  <c:v>1</c:v>
                </c:pt>
                <c:pt idx="24">
                  <c:v>1</c:v>
                </c:pt>
                <c:pt idx="25">
                  <c:v>1</c:v>
                </c:pt>
                <c:pt idx="26">
                  <c:v>1</c:v>
                </c:pt>
                <c:pt idx="27">
                  <c:v>1</c:v>
                </c:pt>
                <c:pt idx="28">
                  <c:v>1</c:v>
                </c:pt>
                <c:pt idx="29">
                  <c:v>1</c:v>
                </c:pt>
                <c:pt idx="30">
                  <c:v>1</c:v>
                </c:pt>
                <c:pt idx="31">
                  <c:v>1</c:v>
                </c:pt>
                <c:pt idx="32">
                  <c:v>1</c:v>
                </c:pt>
                <c:pt idx="33">
                  <c:v>1</c:v>
                </c:pt>
                <c:pt idx="34">
                  <c:v>1</c:v>
                </c:pt>
                <c:pt idx="35">
                  <c:v>1</c:v>
                </c:pt>
                <c:pt idx="36">
                  <c:v>1</c:v>
                </c:pt>
                <c:pt idx="37">
                  <c:v>1</c:v>
                </c:pt>
                <c:pt idx="38">
                  <c:v>1</c:v>
                </c:pt>
                <c:pt idx="39">
                  <c:v>1</c:v>
                </c:pt>
                <c:pt idx="40">
                  <c:v>1</c:v>
                </c:pt>
                <c:pt idx="41">
                  <c:v>1</c:v>
                </c:pt>
                <c:pt idx="42">
                  <c:v>1</c:v>
                </c:pt>
                <c:pt idx="43">
                  <c:v>1</c:v>
                </c:pt>
                <c:pt idx="44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720-4806-8152-6878A3E1C11A}"/>
            </c:ext>
          </c:extLst>
        </c:ser>
        <c:ser>
          <c:idx val="2"/>
          <c:order val="2"/>
          <c:tx>
            <c:strRef>
              <c:f>'[IMDB_Movies.xlsx]Language Pivot'!$BE$4</c:f>
              <c:strCache>
                <c:ptCount val="1"/>
                <c:pt idx="0">
                  <c:v>STDEV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'[IMDB_Movies.xlsx]Language Pivot'!$AX$5:$AX$49</c:f>
              <c:strCache>
                <c:ptCount val="45"/>
                <c:pt idx="0">
                  <c:v>English</c:v>
                </c:pt>
                <c:pt idx="1">
                  <c:v>French</c:v>
                </c:pt>
                <c:pt idx="2">
                  <c:v>Spanish</c:v>
                </c:pt>
                <c:pt idx="3">
                  <c:v>Hindi</c:v>
                </c:pt>
                <c:pt idx="4">
                  <c:v>Mandarin</c:v>
                </c:pt>
                <c:pt idx="5">
                  <c:v>German</c:v>
                </c:pt>
                <c:pt idx="6">
                  <c:v>Japanese</c:v>
                </c:pt>
                <c:pt idx="7">
                  <c:v>Russian</c:v>
                </c:pt>
                <c:pt idx="8">
                  <c:v>Cantonese</c:v>
                </c:pt>
                <c:pt idx="9">
                  <c:v>Italian</c:v>
                </c:pt>
                <c:pt idx="10">
                  <c:v>Portuguese</c:v>
                </c:pt>
                <c:pt idx="11">
                  <c:v>Korean</c:v>
                </c:pt>
                <c:pt idx="12">
                  <c:v>Hebrew</c:v>
                </c:pt>
                <c:pt idx="13">
                  <c:v>Swedish</c:v>
                </c:pt>
                <c:pt idx="14">
                  <c:v>Danish</c:v>
                </c:pt>
                <c:pt idx="15">
                  <c:v>Arabic</c:v>
                </c:pt>
                <c:pt idx="16">
                  <c:v>Dutch</c:v>
                </c:pt>
                <c:pt idx="17">
                  <c:v>Persian</c:v>
                </c:pt>
                <c:pt idx="18">
                  <c:v>Norwegian</c:v>
                </c:pt>
                <c:pt idx="19">
                  <c:v>Thai</c:v>
                </c:pt>
                <c:pt idx="20">
                  <c:v>Chinese</c:v>
                </c:pt>
                <c:pt idx="21">
                  <c:v>Zulu</c:v>
                </c:pt>
                <c:pt idx="22">
                  <c:v>Romanian</c:v>
                </c:pt>
                <c:pt idx="23">
                  <c:v>Dari</c:v>
                </c:pt>
                <c:pt idx="24">
                  <c:v>Aboriginal</c:v>
                </c:pt>
                <c:pt idx="25">
                  <c:v>Indonesian</c:v>
                </c:pt>
                <c:pt idx="26">
                  <c:v>None</c:v>
                </c:pt>
                <c:pt idx="27">
                  <c:v>Maya</c:v>
                </c:pt>
                <c:pt idx="28">
                  <c:v>Aramaic</c:v>
                </c:pt>
                <c:pt idx="29">
                  <c:v>Slovenian</c:v>
                </c:pt>
                <c:pt idx="30">
                  <c:v>Czech</c:v>
                </c:pt>
                <c:pt idx="31">
                  <c:v>Bosnian</c:v>
                </c:pt>
                <c:pt idx="32">
                  <c:v>Swahili</c:v>
                </c:pt>
                <c:pt idx="33">
                  <c:v>Hungarian</c:v>
                </c:pt>
                <c:pt idx="34">
                  <c:v>Tamil</c:v>
                </c:pt>
                <c:pt idx="35">
                  <c:v>Mongolian</c:v>
                </c:pt>
                <c:pt idx="36">
                  <c:v>Kazakh</c:v>
                </c:pt>
                <c:pt idx="37">
                  <c:v>Icelandic</c:v>
                </c:pt>
                <c:pt idx="38">
                  <c:v>Greek</c:v>
                </c:pt>
                <c:pt idx="39">
                  <c:v>Telugu</c:v>
                </c:pt>
                <c:pt idx="40">
                  <c:v>Panjabi</c:v>
                </c:pt>
                <c:pt idx="41">
                  <c:v>Vietnamese</c:v>
                </c:pt>
                <c:pt idx="42">
                  <c:v>Dzongkha</c:v>
                </c:pt>
                <c:pt idx="43">
                  <c:v>Filipino</c:v>
                </c:pt>
                <c:pt idx="44">
                  <c:v>Polish</c:v>
                </c:pt>
              </c:strCache>
            </c:strRef>
          </c:cat>
          <c:val>
            <c:numRef>
              <c:f>'[IMDB_Movies.xlsx]Language Pivot'!$BE$5:$BE$49</c:f>
              <c:numCache>
                <c:formatCode>0.00</c:formatCode>
                <c:ptCount val="45"/>
                <c:pt idx="0">
                  <c:v>62.845582279176718</c:v>
                </c:pt>
                <c:pt idx="1">
                  <c:v>1.9051586888313607</c:v>
                </c:pt>
                <c:pt idx="2">
                  <c:v>1.1922615498730911</c:v>
                </c:pt>
                <c:pt idx="3">
                  <c:v>0.54710120443219323</c:v>
                </c:pt>
                <c:pt idx="4">
                  <c:v>0.47788461203740945</c:v>
                </c:pt>
                <c:pt idx="5">
                  <c:v>0.47915742374995496</c:v>
                </c:pt>
                <c:pt idx="6">
                  <c:v>0.3499271061118826</c:v>
                </c:pt>
                <c:pt idx="7">
                  <c:v>0.3</c:v>
                </c:pt>
                <c:pt idx="8">
                  <c:v>0.41573970964154905</c:v>
                </c:pt>
                <c:pt idx="9">
                  <c:v>0</c:v>
                </c:pt>
                <c:pt idx="10">
                  <c:v>0</c:v>
                </c:pt>
                <c:pt idx="11">
                  <c:v>0.37267799624996495</c:v>
                </c:pt>
                <c:pt idx="12">
                  <c:v>0</c:v>
                </c:pt>
                <c:pt idx="13">
                  <c:v>0</c:v>
                </c:pt>
                <c:pt idx="14">
                  <c:v>0.4330127018922193</c:v>
                </c:pt>
                <c:pt idx="15">
                  <c:v>0</c:v>
                </c:pt>
                <c:pt idx="16">
                  <c:v>0.47140452079103168</c:v>
                </c:pt>
                <c:pt idx="17">
                  <c:v>0</c:v>
                </c:pt>
                <c:pt idx="18">
                  <c:v>0.47140452079103168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720-4806-8152-6878A3E1C11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axId val="888974047"/>
        <c:axId val="880243999"/>
      </c:barChart>
      <c:lineChart>
        <c:grouping val="standard"/>
        <c:varyColors val="0"/>
        <c:ser>
          <c:idx val="3"/>
          <c:order val="3"/>
          <c:tx>
            <c:v>Mode</c:v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squar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dLbls>
            <c:dLbl>
              <c:idx val="1"/>
              <c:layout>
                <c:manualLayout>
                  <c:x val="1.1173861680437835E-3"/>
                  <c:y val="1.673306641676864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720-4806-8152-6878A3E1C11A}"/>
                </c:ext>
              </c:extLst>
            </c:dLbl>
            <c:dLbl>
              <c:idx val="2"/>
              <c:layout>
                <c:manualLayout>
                  <c:x val="-3.0685378378935514E-2"/>
                  <c:y val="-3.646302422049282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3.6903356721580634E-2"/>
                      <c:h val="3.5807755811782478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5-0720-4806-8152-6878A3E1C11A}"/>
                </c:ext>
              </c:extLst>
            </c:dLbl>
            <c:dLbl>
              <c:idx val="41"/>
              <c:layout>
                <c:manualLayout>
                  <c:x val="-3.3754771848307648E-3"/>
                  <c:y val="3.715204374958593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720-4806-8152-6878A3E1C11A}"/>
                </c:ext>
              </c:extLst>
            </c:dLbl>
            <c:dLbl>
              <c:idx val="44"/>
              <c:layout>
                <c:manualLayout>
                  <c:x val="-2.9044297866636402E-2"/>
                  <c:y val="-4.401803052868960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4.027883390641139E-2"/>
                      <c:h val="5.1105656179259044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4-0720-4806-8152-6878A3E1C11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'[IMDB_Movies.xlsx]Language Pivot'!$BA$5:$BA$49</c:f>
              <c:numCache>
                <c:formatCode>0.00</c:formatCode>
                <c:ptCount val="45"/>
                <c:pt idx="0">
                  <c:v>6.7</c:v>
                </c:pt>
                <c:pt idx="1">
                  <c:v>7.2</c:v>
                </c:pt>
                <c:pt idx="2">
                  <c:v>7.2</c:v>
                </c:pt>
                <c:pt idx="3">
                  <c:v>7.8</c:v>
                </c:pt>
                <c:pt idx="4">
                  <c:v>6.2</c:v>
                </c:pt>
                <c:pt idx="5">
                  <c:v>7.3</c:v>
                </c:pt>
                <c:pt idx="6">
                  <c:v>6.1</c:v>
                </c:pt>
                <c:pt idx="7">
                  <c:v>5.3</c:v>
                </c:pt>
                <c:pt idx="8">
                  <c:v>6.5</c:v>
                </c:pt>
                <c:pt idx="9">
                  <c:v>5.0999999999999996</c:v>
                </c:pt>
                <c:pt idx="10">
                  <c:v>6.1</c:v>
                </c:pt>
                <c:pt idx="11">
                  <c:v>7.7</c:v>
                </c:pt>
                <c:pt idx="12">
                  <c:v>7.2</c:v>
                </c:pt>
                <c:pt idx="13">
                  <c:v>6.6</c:v>
                </c:pt>
                <c:pt idx="14">
                  <c:v>8.1</c:v>
                </c:pt>
                <c:pt idx="15">
                  <c:v>6</c:v>
                </c:pt>
                <c:pt idx="16">
                  <c:v>7.8</c:v>
                </c:pt>
                <c:pt idx="17">
                  <c:v>5.9</c:v>
                </c:pt>
                <c:pt idx="18">
                  <c:v>7.6</c:v>
                </c:pt>
                <c:pt idx="19">
                  <c:v>6.2</c:v>
                </c:pt>
                <c:pt idx="20">
                  <c:v>5.0999999999999996</c:v>
                </c:pt>
                <c:pt idx="21">
                  <c:v>6.9</c:v>
                </c:pt>
                <c:pt idx="22">
                  <c:v>6.5</c:v>
                </c:pt>
                <c:pt idx="23">
                  <c:v>7.4</c:v>
                </c:pt>
                <c:pt idx="24">
                  <c:v>6.4</c:v>
                </c:pt>
                <c:pt idx="25">
                  <c:v>7.6</c:v>
                </c:pt>
                <c:pt idx="26">
                  <c:v>7.4</c:v>
                </c:pt>
                <c:pt idx="27">
                  <c:v>7.8</c:v>
                </c:pt>
                <c:pt idx="28">
                  <c:v>7.1</c:v>
                </c:pt>
                <c:pt idx="29">
                  <c:v>6.4</c:v>
                </c:pt>
                <c:pt idx="30">
                  <c:v>7.4</c:v>
                </c:pt>
                <c:pt idx="31">
                  <c:v>4.3</c:v>
                </c:pt>
                <c:pt idx="32">
                  <c:v>7.4</c:v>
                </c:pt>
                <c:pt idx="33">
                  <c:v>7.1</c:v>
                </c:pt>
                <c:pt idx="34">
                  <c:v>5.0999999999999996</c:v>
                </c:pt>
                <c:pt idx="35">
                  <c:v>7.3</c:v>
                </c:pt>
                <c:pt idx="36">
                  <c:v>6</c:v>
                </c:pt>
                <c:pt idx="37">
                  <c:v>6.9</c:v>
                </c:pt>
                <c:pt idx="38">
                  <c:v>7.3</c:v>
                </c:pt>
                <c:pt idx="39">
                  <c:v>8.4</c:v>
                </c:pt>
                <c:pt idx="40">
                  <c:v>6.6</c:v>
                </c:pt>
                <c:pt idx="41">
                  <c:v>7.4</c:v>
                </c:pt>
                <c:pt idx="42">
                  <c:v>7.5</c:v>
                </c:pt>
                <c:pt idx="43">
                  <c:v>6.7</c:v>
                </c:pt>
                <c:pt idx="44">
                  <c:v>7.4</c:v>
                </c:pt>
              </c:numCache>
            </c:numRef>
          </c:cat>
          <c:val>
            <c:numRef>
              <c:f>'[IMDB_Movies.xlsx]Language Pivot'!$BA$5:$BA$49</c:f>
              <c:numCache>
                <c:formatCode>0.00</c:formatCode>
                <c:ptCount val="45"/>
                <c:pt idx="0">
                  <c:v>6.7</c:v>
                </c:pt>
                <c:pt idx="1">
                  <c:v>7.2</c:v>
                </c:pt>
                <c:pt idx="2">
                  <c:v>7.2</c:v>
                </c:pt>
                <c:pt idx="3">
                  <c:v>7.8</c:v>
                </c:pt>
                <c:pt idx="4">
                  <c:v>6.2</c:v>
                </c:pt>
                <c:pt idx="5">
                  <c:v>7.3</c:v>
                </c:pt>
                <c:pt idx="6">
                  <c:v>6.1</c:v>
                </c:pt>
                <c:pt idx="7">
                  <c:v>5.3</c:v>
                </c:pt>
                <c:pt idx="8">
                  <c:v>6.5</c:v>
                </c:pt>
                <c:pt idx="9">
                  <c:v>5.0999999999999996</c:v>
                </c:pt>
                <c:pt idx="10">
                  <c:v>6.1</c:v>
                </c:pt>
                <c:pt idx="11">
                  <c:v>7.7</c:v>
                </c:pt>
                <c:pt idx="12">
                  <c:v>7.2</c:v>
                </c:pt>
                <c:pt idx="13">
                  <c:v>6.6</c:v>
                </c:pt>
                <c:pt idx="14">
                  <c:v>8.1</c:v>
                </c:pt>
                <c:pt idx="15">
                  <c:v>6</c:v>
                </c:pt>
                <c:pt idx="16">
                  <c:v>7.8</c:v>
                </c:pt>
                <c:pt idx="17">
                  <c:v>5.9</c:v>
                </c:pt>
                <c:pt idx="18">
                  <c:v>7.6</c:v>
                </c:pt>
                <c:pt idx="19">
                  <c:v>6.2</c:v>
                </c:pt>
                <c:pt idx="20">
                  <c:v>5.0999999999999996</c:v>
                </c:pt>
                <c:pt idx="21">
                  <c:v>6.9</c:v>
                </c:pt>
                <c:pt idx="22">
                  <c:v>6.5</c:v>
                </c:pt>
                <c:pt idx="23">
                  <c:v>7.4</c:v>
                </c:pt>
                <c:pt idx="24">
                  <c:v>6.4</c:v>
                </c:pt>
                <c:pt idx="25">
                  <c:v>7.6</c:v>
                </c:pt>
                <c:pt idx="26">
                  <c:v>7.4</c:v>
                </c:pt>
                <c:pt idx="27">
                  <c:v>7.8</c:v>
                </c:pt>
                <c:pt idx="28">
                  <c:v>7.1</c:v>
                </c:pt>
                <c:pt idx="29">
                  <c:v>6.4</c:v>
                </c:pt>
                <c:pt idx="30">
                  <c:v>7.4</c:v>
                </c:pt>
                <c:pt idx="31">
                  <c:v>4.3</c:v>
                </c:pt>
                <c:pt idx="32">
                  <c:v>7.4</c:v>
                </c:pt>
                <c:pt idx="33">
                  <c:v>7.1</c:v>
                </c:pt>
                <c:pt idx="34">
                  <c:v>5.0999999999999996</c:v>
                </c:pt>
                <c:pt idx="35">
                  <c:v>7.3</c:v>
                </c:pt>
                <c:pt idx="36">
                  <c:v>6</c:v>
                </c:pt>
                <c:pt idx="37">
                  <c:v>6.9</c:v>
                </c:pt>
                <c:pt idx="38">
                  <c:v>7.3</c:v>
                </c:pt>
                <c:pt idx="39">
                  <c:v>8.4</c:v>
                </c:pt>
                <c:pt idx="40">
                  <c:v>6.6</c:v>
                </c:pt>
                <c:pt idx="41">
                  <c:v>7.4</c:v>
                </c:pt>
                <c:pt idx="42">
                  <c:v>7.5</c:v>
                </c:pt>
                <c:pt idx="43">
                  <c:v>6.7</c:v>
                </c:pt>
                <c:pt idx="44">
                  <c:v>7.4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0720-4806-8152-6878A3E1C11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dropLines>
          <c:spPr>
            <a:ln w="3175" cap="flat" cmpd="sng" algn="ctr">
              <a:solidFill>
                <a:srgbClr val="FFFF00"/>
              </a:solidFill>
              <a:prstDash val="sysDot"/>
              <a:round/>
            </a:ln>
            <a:effectLst/>
          </c:spPr>
        </c:dropLines>
        <c:marker val="1"/>
        <c:smooth val="0"/>
        <c:axId val="2114580208"/>
        <c:axId val="2045416336"/>
      </c:lineChart>
      <c:catAx>
        <c:axId val="888974047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800" b="1" i="0" u="none" strike="noStrike" kern="1200" baseline="0" dirty="0">
                    <a:solidFill>
                      <a:srgbClr val="FFFF00"/>
                    </a:solidFill>
                    <a:latin typeface="Aptos Display" panose="020B0004020202020204" pitchFamily="34" charset="0"/>
                    <a:ea typeface="+mn-ea"/>
                    <a:cs typeface="Helvetica" panose="020B0604020202020204" pitchFamily="34" charset="0"/>
                  </a:rPr>
                  <a:t>Language </a:t>
                </a:r>
                <a:r>
                  <a:rPr lang="en-IN" sz="1800" b="1" i="0" u="none" strike="noStrike" kern="1200" baseline="0" dirty="0">
                    <a:solidFill>
                      <a:srgbClr val="FFFF00"/>
                    </a:solidFill>
                    <a:latin typeface="Aptos Display" panose="020B0004020202020204" pitchFamily="34" charset="0"/>
                    <a:ea typeface="+mn-ea"/>
                    <a:cs typeface="Helvetica" panose="020B0604020202020204" pitchFamily="34" charset="0"/>
                    <a:sym typeface="Wingdings" panose="05000000000000000000" pitchFamily="2" charset="2"/>
                  </a:rPr>
                  <a:t></a:t>
                </a:r>
                <a:endParaRPr lang="en-IN" sz="1800" b="1" i="0" u="none" strike="noStrike" kern="1200" baseline="0" dirty="0">
                  <a:solidFill>
                    <a:srgbClr val="FFFF00"/>
                  </a:solidFill>
                  <a:latin typeface="Aptos Display" panose="020B0004020202020204" pitchFamily="34" charset="0"/>
                  <a:ea typeface="+mn-ea"/>
                  <a:cs typeface="Helvetica" panose="020B0604020202020204" pitchFamily="34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bg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1" i="0" u="none" strike="noStrike" kern="1200" baseline="0">
                <a:solidFill>
                  <a:schemeClr val="bg1"/>
                </a:solidFill>
                <a:latin typeface="Aptos Display" panose="020B0004020202020204" pitchFamily="34" charset="0"/>
                <a:ea typeface="+mn-ea"/>
                <a:cs typeface="+mn-cs"/>
              </a:defRPr>
            </a:pPr>
            <a:endParaRPr lang="en-US"/>
          </a:p>
        </c:txPr>
        <c:crossAx val="880243999"/>
        <c:crosses val="autoZero"/>
        <c:auto val="1"/>
        <c:lblAlgn val="ctr"/>
        <c:lblOffset val="100"/>
        <c:noMultiLvlLbl val="0"/>
      </c:catAx>
      <c:valAx>
        <c:axId val="880243999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 algn="ctr" rtl="0">
                  <a:defRPr lang="en-IN" sz="1800" b="1" i="0" u="none" strike="noStrike" kern="1200" baseline="0">
                    <a:solidFill>
                      <a:srgbClr val="FFFF00"/>
                    </a:solidFill>
                    <a:latin typeface="Aptos Display" panose="020B0004020202020204" pitchFamily="34" charset="0"/>
                    <a:ea typeface="+mn-ea"/>
                    <a:cs typeface="Helvetica" panose="020B0604020202020204" pitchFamily="34" charset="0"/>
                  </a:defRPr>
                </a:pPr>
                <a:r>
                  <a:rPr lang="en-IN" sz="1800" b="1" i="0" u="none" strike="noStrike" kern="1200" baseline="0" dirty="0">
                    <a:solidFill>
                      <a:srgbClr val="FFFF00"/>
                    </a:solidFill>
                    <a:latin typeface="Aptos Display" panose="020B0004020202020204" pitchFamily="34" charset="0"/>
                    <a:ea typeface="+mn-ea"/>
                    <a:cs typeface="Helvetica" panose="020B0604020202020204" pitchFamily="34" charset="0"/>
                  </a:rPr>
                  <a:t>Count of movies </a:t>
                </a:r>
                <a:r>
                  <a:rPr lang="en-IN" sz="1800" b="1" i="0" u="none" strike="noStrike" kern="1200" baseline="0" dirty="0">
                    <a:solidFill>
                      <a:srgbClr val="FFFF00"/>
                    </a:solidFill>
                    <a:latin typeface="Aptos Display" panose="020B0004020202020204" pitchFamily="34" charset="0"/>
                    <a:ea typeface="+mn-ea"/>
                    <a:cs typeface="Helvetica" panose="020B0604020202020204" pitchFamily="34" charset="0"/>
                    <a:sym typeface="Wingdings" panose="05000000000000000000" pitchFamily="2" charset="2"/>
                  </a:rPr>
                  <a:t></a:t>
                </a:r>
                <a:endParaRPr lang="en-IN" sz="1800" b="1" i="0" u="none" strike="noStrike" kern="1200" baseline="0" dirty="0">
                  <a:solidFill>
                    <a:srgbClr val="FFFF00"/>
                  </a:solidFill>
                  <a:latin typeface="Aptos Display" panose="020B0004020202020204" pitchFamily="34" charset="0"/>
                  <a:ea typeface="+mn-ea"/>
                  <a:cs typeface="Helvetica" panose="020B0604020202020204" pitchFamily="34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 algn="ctr" rtl="0">
                <a:defRPr lang="en-IN" sz="1800" b="1" i="0" u="none" strike="noStrike" kern="1200" baseline="0">
                  <a:solidFill>
                    <a:srgbClr val="FFFF00"/>
                  </a:solidFill>
                  <a:latin typeface="Aptos Display" panose="020B0004020202020204" pitchFamily="34" charset="0"/>
                  <a:ea typeface="+mn-ea"/>
                  <a:cs typeface="Helvetica" panose="020B0604020202020204" pitchFamily="34" charset="0"/>
                </a:defRPr>
              </a:pPr>
              <a:endParaRPr lang="en-US"/>
            </a:p>
          </c:txPr>
        </c:title>
        <c:numFmt formatCode="0.00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bg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 algn="ctr">
              <a:defRPr sz="1050" b="1" i="0" u="none" strike="noStrike" kern="1200" baseline="0">
                <a:solidFill>
                  <a:schemeClr val="bg1"/>
                </a:solidFill>
                <a:latin typeface="Aptos Display" panose="020B0004020202020204" pitchFamily="34" charset="0"/>
                <a:ea typeface="+mn-ea"/>
                <a:cs typeface="+mn-cs"/>
              </a:defRPr>
            </a:pPr>
            <a:endParaRPr lang="en-US"/>
          </a:p>
        </c:txPr>
        <c:crossAx val="888974047"/>
        <c:crosses val="autoZero"/>
        <c:crossBetween val="between"/>
      </c:valAx>
      <c:valAx>
        <c:axId val="2045416336"/>
        <c:scaling>
          <c:orientation val="minMax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 algn="ctr" rtl="0">
                  <a:defRPr lang="en-IN" sz="1800" b="1" i="0" u="none" strike="noStrike" kern="1200" baseline="0">
                    <a:solidFill>
                      <a:srgbClr val="FFFF00"/>
                    </a:solidFill>
                    <a:latin typeface="Aptos Display" panose="020B0004020202020204" pitchFamily="34" charset="0"/>
                    <a:ea typeface="+mn-ea"/>
                    <a:cs typeface="Helvetica" panose="020B0604020202020204" pitchFamily="34" charset="0"/>
                  </a:defRPr>
                </a:pPr>
                <a:r>
                  <a:rPr lang="en-IN" sz="1800" b="1" i="0" u="none" strike="noStrike" kern="1200" baseline="0" dirty="0">
                    <a:solidFill>
                      <a:srgbClr val="FFFF00"/>
                    </a:solidFill>
                    <a:latin typeface="Aptos Display" panose="020B0004020202020204" pitchFamily="34" charset="0"/>
                    <a:ea typeface="+mn-ea"/>
                    <a:cs typeface="Helvetica" panose="020B0604020202020204" pitchFamily="34" charset="0"/>
                  </a:rPr>
                  <a:t>IMDb Score </a:t>
                </a:r>
                <a:r>
                  <a:rPr lang="en-IN" sz="1800" b="1" i="0" u="none" strike="noStrike" kern="1200" baseline="0" dirty="0">
                    <a:solidFill>
                      <a:srgbClr val="FFFF00"/>
                    </a:solidFill>
                    <a:latin typeface="Aptos Display" panose="020B0004020202020204" pitchFamily="34" charset="0"/>
                    <a:ea typeface="+mn-ea"/>
                    <a:cs typeface="Helvetica" panose="020B0604020202020204" pitchFamily="34" charset="0"/>
                    <a:sym typeface="Wingdings" panose="05000000000000000000" pitchFamily="2" charset="2"/>
                  </a:rPr>
                  <a:t></a:t>
                </a:r>
                <a:endParaRPr lang="en-IN" sz="1800" b="1" i="0" u="none" strike="noStrike" kern="1200" baseline="0" dirty="0">
                  <a:solidFill>
                    <a:srgbClr val="FFFF00"/>
                  </a:solidFill>
                  <a:latin typeface="Aptos Display" panose="020B0004020202020204" pitchFamily="34" charset="0"/>
                  <a:ea typeface="+mn-ea"/>
                  <a:cs typeface="Helvetica" panose="020B0604020202020204" pitchFamily="34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 algn="ctr" rtl="0">
                <a:defRPr lang="en-IN" sz="1800" b="1" i="0" u="none" strike="noStrike" kern="1200" baseline="0">
                  <a:solidFill>
                    <a:srgbClr val="FFFF00"/>
                  </a:solidFill>
                  <a:latin typeface="Aptos Display" panose="020B0004020202020204" pitchFamily="34" charset="0"/>
                  <a:ea typeface="+mn-ea"/>
                  <a:cs typeface="Helvetica" panose="020B0604020202020204" pitchFamily="34" charset="0"/>
                </a:defRPr>
              </a:pPr>
              <a:endParaRPr lang="en-US"/>
            </a:p>
          </c:txPr>
        </c:title>
        <c:numFmt formatCode="0.00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 algn="ctr">
              <a:defRPr sz="1100" b="1" i="0" u="none" strike="noStrike" kern="1200" baseline="0">
                <a:solidFill>
                  <a:schemeClr val="bg1"/>
                </a:solidFill>
                <a:latin typeface="Aptos Display" panose="020B0004020202020204" pitchFamily="34" charset="0"/>
                <a:ea typeface="+mn-ea"/>
                <a:cs typeface="+mn-cs"/>
              </a:defRPr>
            </a:pPr>
            <a:endParaRPr lang="en-US"/>
          </a:p>
        </c:txPr>
        <c:crossAx val="2114580208"/>
        <c:crosses val="max"/>
        <c:crossBetween val="between"/>
      </c:valAx>
      <c:catAx>
        <c:axId val="2114580208"/>
        <c:scaling>
          <c:orientation val="minMax"/>
        </c:scaling>
        <c:delete val="1"/>
        <c:axPos val="b"/>
        <c:numFmt formatCode="0.00" sourceLinked="1"/>
        <c:majorTickMark val="out"/>
        <c:minorTickMark val="none"/>
        <c:tickLblPos val="nextTo"/>
        <c:crossAx val="2045416336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68311037907849126"/>
          <c:y val="2.1854143382109372E-3"/>
          <c:w val="0.13447502425958108"/>
          <c:h val="0.11336862691449609"/>
        </c:manualLayout>
      </c:layout>
      <c:overlay val="0"/>
      <c:spPr>
        <a:noFill/>
        <a:ln>
          <a:solidFill>
            <a:schemeClr val="bg1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</a:defRPr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en-US" sz="2000" b="1" i="0" u="sng" strike="noStrike" kern="1200" spc="0" baseline="0">
                <a:solidFill>
                  <a:schemeClr val="bg1"/>
                </a:solidFill>
                <a:latin typeface="Aptos Display" panose="020B0004020202020204" pitchFamily="34" charset="0"/>
                <a:ea typeface="+mn-ea"/>
                <a:cs typeface="+mn-cs"/>
              </a:defRPr>
            </a:pPr>
            <a:r>
              <a:rPr lang="en-US" sz="2000" u="sng" dirty="0">
                <a:solidFill>
                  <a:schemeClr val="bg1"/>
                </a:solidFill>
              </a:rPr>
              <a:t>Count of</a:t>
            </a:r>
            <a:r>
              <a:rPr lang="en-US" sz="2000" u="sng" baseline="0" dirty="0">
                <a:solidFill>
                  <a:schemeClr val="bg1"/>
                </a:solidFill>
              </a:rPr>
              <a:t> movies v/s IMDb score of English movies</a:t>
            </a:r>
            <a:endParaRPr lang="en-US" sz="2000" u="sng" dirty="0">
              <a:solidFill>
                <a:schemeClr val="bg1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2000" b="1" i="0" u="sng" strike="noStrike" kern="1200" spc="0" baseline="0">
              <a:solidFill>
                <a:schemeClr val="bg1"/>
              </a:solidFill>
              <a:latin typeface="Aptos Display" panose="020B0004020202020204" pitchFamily="34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'[IMDB_Movies.xlsx]Language Pivot'!$BJ$4</c:f>
              <c:strCache>
                <c:ptCount val="1"/>
                <c:pt idx="0">
                  <c:v>English</c:v>
                </c:pt>
              </c:strCache>
            </c:strRef>
          </c:tx>
          <c:spPr>
            <a:ln w="19050" cap="rnd">
              <a:noFill/>
              <a:round/>
            </a:ln>
            <a:effectLst>
              <a:outerShdw blurRad="63500" sx="102000" sy="102000" algn="ctr" rotWithShape="0">
                <a:schemeClr val="bg1">
                  <a:alpha val="40000"/>
                </a:schemeClr>
              </a:outerShdw>
            </a:effectLst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>
                <a:outerShdw blurRad="63500" sx="102000" sy="102000" algn="ctr" rotWithShape="0">
                  <a:schemeClr val="bg1">
                    <a:alpha val="40000"/>
                  </a:schemeClr>
                </a:outerShdw>
              </a:effectLst>
            </c:spPr>
          </c:marker>
          <c:xVal>
            <c:numRef>
              <c:f>'[IMDB_Movies.xlsx]Language Pivot'!$BI$5:$BI$81</c:f>
              <c:numCache>
                <c:formatCode>0.0</c:formatCode>
                <c:ptCount val="77"/>
                <c:pt idx="0">
                  <c:v>1.6</c:v>
                </c:pt>
                <c:pt idx="1">
                  <c:v>1.7</c:v>
                </c:pt>
                <c:pt idx="2">
                  <c:v>1.9</c:v>
                </c:pt>
                <c:pt idx="3">
                  <c:v>2</c:v>
                </c:pt>
                <c:pt idx="4">
                  <c:v>2.1</c:v>
                </c:pt>
                <c:pt idx="5">
                  <c:v>2.2000000000000002</c:v>
                </c:pt>
                <c:pt idx="6">
                  <c:v>2.2999999999999998</c:v>
                </c:pt>
                <c:pt idx="7">
                  <c:v>2.4</c:v>
                </c:pt>
                <c:pt idx="8">
                  <c:v>2.5</c:v>
                </c:pt>
                <c:pt idx="9">
                  <c:v>2.6</c:v>
                </c:pt>
                <c:pt idx="10">
                  <c:v>2.7</c:v>
                </c:pt>
                <c:pt idx="11">
                  <c:v>2.8</c:v>
                </c:pt>
                <c:pt idx="12">
                  <c:v>2.9</c:v>
                </c:pt>
                <c:pt idx="13">
                  <c:v>3</c:v>
                </c:pt>
                <c:pt idx="14">
                  <c:v>3.1</c:v>
                </c:pt>
                <c:pt idx="15">
                  <c:v>3.2</c:v>
                </c:pt>
                <c:pt idx="16">
                  <c:v>3.3</c:v>
                </c:pt>
                <c:pt idx="17">
                  <c:v>3.4</c:v>
                </c:pt>
                <c:pt idx="18">
                  <c:v>3.5</c:v>
                </c:pt>
                <c:pt idx="19">
                  <c:v>3.6</c:v>
                </c:pt>
                <c:pt idx="20">
                  <c:v>3.7</c:v>
                </c:pt>
                <c:pt idx="21">
                  <c:v>3.8</c:v>
                </c:pt>
                <c:pt idx="22">
                  <c:v>3.9</c:v>
                </c:pt>
                <c:pt idx="23">
                  <c:v>4</c:v>
                </c:pt>
                <c:pt idx="24">
                  <c:v>4.0999999999999996</c:v>
                </c:pt>
                <c:pt idx="25">
                  <c:v>4.2</c:v>
                </c:pt>
                <c:pt idx="26">
                  <c:v>4.3</c:v>
                </c:pt>
                <c:pt idx="27">
                  <c:v>4.4000000000000004</c:v>
                </c:pt>
                <c:pt idx="28">
                  <c:v>4.5</c:v>
                </c:pt>
                <c:pt idx="29">
                  <c:v>4.5999999999999996</c:v>
                </c:pt>
                <c:pt idx="30">
                  <c:v>4.7</c:v>
                </c:pt>
                <c:pt idx="31">
                  <c:v>4.8</c:v>
                </c:pt>
                <c:pt idx="32">
                  <c:v>4.9000000000000004</c:v>
                </c:pt>
                <c:pt idx="33">
                  <c:v>5</c:v>
                </c:pt>
                <c:pt idx="34">
                  <c:v>5.0999999999999996</c:v>
                </c:pt>
                <c:pt idx="35">
                  <c:v>5.2</c:v>
                </c:pt>
                <c:pt idx="36">
                  <c:v>5.3</c:v>
                </c:pt>
                <c:pt idx="37">
                  <c:v>5.4</c:v>
                </c:pt>
                <c:pt idx="38">
                  <c:v>5.5</c:v>
                </c:pt>
                <c:pt idx="39">
                  <c:v>5.6</c:v>
                </c:pt>
                <c:pt idx="40">
                  <c:v>5.7</c:v>
                </c:pt>
                <c:pt idx="41">
                  <c:v>5.8</c:v>
                </c:pt>
                <c:pt idx="42">
                  <c:v>5.9</c:v>
                </c:pt>
                <c:pt idx="43">
                  <c:v>6</c:v>
                </c:pt>
                <c:pt idx="44">
                  <c:v>6.1</c:v>
                </c:pt>
                <c:pt idx="45">
                  <c:v>6.2</c:v>
                </c:pt>
                <c:pt idx="46">
                  <c:v>6.3</c:v>
                </c:pt>
                <c:pt idx="47">
                  <c:v>6.4</c:v>
                </c:pt>
                <c:pt idx="48">
                  <c:v>6.5</c:v>
                </c:pt>
                <c:pt idx="49">
                  <c:v>6.6</c:v>
                </c:pt>
                <c:pt idx="50">
                  <c:v>6.7</c:v>
                </c:pt>
                <c:pt idx="51">
                  <c:v>6.8</c:v>
                </c:pt>
                <c:pt idx="52">
                  <c:v>6.9</c:v>
                </c:pt>
                <c:pt idx="53">
                  <c:v>7</c:v>
                </c:pt>
                <c:pt idx="54">
                  <c:v>7.1</c:v>
                </c:pt>
                <c:pt idx="55">
                  <c:v>7.2</c:v>
                </c:pt>
                <c:pt idx="56">
                  <c:v>7.3</c:v>
                </c:pt>
                <c:pt idx="57">
                  <c:v>7.4</c:v>
                </c:pt>
                <c:pt idx="58">
                  <c:v>7.5</c:v>
                </c:pt>
                <c:pt idx="59">
                  <c:v>7.6</c:v>
                </c:pt>
                <c:pt idx="60">
                  <c:v>7.7</c:v>
                </c:pt>
                <c:pt idx="61">
                  <c:v>7.8</c:v>
                </c:pt>
                <c:pt idx="62">
                  <c:v>7.9</c:v>
                </c:pt>
                <c:pt idx="63">
                  <c:v>8</c:v>
                </c:pt>
                <c:pt idx="64">
                  <c:v>8.1</c:v>
                </c:pt>
                <c:pt idx="65">
                  <c:v>8.1999999999999993</c:v>
                </c:pt>
                <c:pt idx="66">
                  <c:v>8.3000000000000007</c:v>
                </c:pt>
                <c:pt idx="67">
                  <c:v>8.4</c:v>
                </c:pt>
                <c:pt idx="68">
                  <c:v>8.5</c:v>
                </c:pt>
                <c:pt idx="69">
                  <c:v>8.6</c:v>
                </c:pt>
                <c:pt idx="70">
                  <c:v>8.6999999999999993</c:v>
                </c:pt>
                <c:pt idx="71">
                  <c:v>8.8000000000000007</c:v>
                </c:pt>
                <c:pt idx="72">
                  <c:v>8.9</c:v>
                </c:pt>
                <c:pt idx="73">
                  <c:v>9</c:v>
                </c:pt>
                <c:pt idx="74">
                  <c:v>9.1999999999999993</c:v>
                </c:pt>
                <c:pt idx="75">
                  <c:v>9.3000000000000007</c:v>
                </c:pt>
                <c:pt idx="76">
                  <c:v>9.5</c:v>
                </c:pt>
              </c:numCache>
            </c:numRef>
          </c:xVal>
          <c:yVal>
            <c:numRef>
              <c:f>'[IMDB_Movies.xlsx]Language Pivot'!$BJ$5:$BJ$81</c:f>
              <c:numCache>
                <c:formatCode>General</c:formatCode>
                <c:ptCount val="77"/>
                <c:pt idx="0">
                  <c:v>1</c:v>
                </c:pt>
                <c:pt idx="1">
                  <c:v>1</c:v>
                </c:pt>
                <c:pt idx="2">
                  <c:v>3</c:v>
                </c:pt>
                <c:pt idx="3">
                  <c:v>2</c:v>
                </c:pt>
                <c:pt idx="4">
                  <c:v>3</c:v>
                </c:pt>
                <c:pt idx="5">
                  <c:v>3</c:v>
                </c:pt>
                <c:pt idx="6">
                  <c:v>3</c:v>
                </c:pt>
                <c:pt idx="7">
                  <c:v>2</c:v>
                </c:pt>
                <c:pt idx="8">
                  <c:v>2</c:v>
                </c:pt>
                <c:pt idx="9">
                  <c:v>2</c:v>
                </c:pt>
                <c:pt idx="10">
                  <c:v>6</c:v>
                </c:pt>
                <c:pt idx="11">
                  <c:v>8</c:v>
                </c:pt>
                <c:pt idx="12">
                  <c:v>3</c:v>
                </c:pt>
                <c:pt idx="13">
                  <c:v>4</c:v>
                </c:pt>
                <c:pt idx="14">
                  <c:v>7</c:v>
                </c:pt>
                <c:pt idx="15">
                  <c:v>6</c:v>
                </c:pt>
                <c:pt idx="16">
                  <c:v>16</c:v>
                </c:pt>
                <c:pt idx="17">
                  <c:v>12</c:v>
                </c:pt>
                <c:pt idx="18">
                  <c:v>12</c:v>
                </c:pt>
                <c:pt idx="19">
                  <c:v>14</c:v>
                </c:pt>
                <c:pt idx="20">
                  <c:v>9</c:v>
                </c:pt>
                <c:pt idx="21">
                  <c:v>14</c:v>
                </c:pt>
                <c:pt idx="22">
                  <c:v>14</c:v>
                </c:pt>
                <c:pt idx="23">
                  <c:v>18</c:v>
                </c:pt>
                <c:pt idx="24">
                  <c:v>24</c:v>
                </c:pt>
                <c:pt idx="25">
                  <c:v>20</c:v>
                </c:pt>
                <c:pt idx="26">
                  <c:v>28</c:v>
                </c:pt>
                <c:pt idx="27">
                  <c:v>24</c:v>
                </c:pt>
                <c:pt idx="28">
                  <c:v>32</c:v>
                </c:pt>
                <c:pt idx="29">
                  <c:v>38</c:v>
                </c:pt>
                <c:pt idx="30">
                  <c:v>29</c:v>
                </c:pt>
                <c:pt idx="31">
                  <c:v>49</c:v>
                </c:pt>
                <c:pt idx="32">
                  <c:v>48</c:v>
                </c:pt>
                <c:pt idx="33">
                  <c:v>40</c:v>
                </c:pt>
                <c:pt idx="34">
                  <c:v>64</c:v>
                </c:pt>
                <c:pt idx="35">
                  <c:v>66</c:v>
                </c:pt>
                <c:pt idx="36">
                  <c:v>84</c:v>
                </c:pt>
                <c:pt idx="37">
                  <c:v>100</c:v>
                </c:pt>
                <c:pt idx="38">
                  <c:v>96</c:v>
                </c:pt>
                <c:pt idx="39">
                  <c:v>109</c:v>
                </c:pt>
                <c:pt idx="40">
                  <c:v>111</c:v>
                </c:pt>
                <c:pt idx="41">
                  <c:v>119</c:v>
                </c:pt>
                <c:pt idx="42">
                  <c:v>139</c:v>
                </c:pt>
                <c:pt idx="43">
                  <c:v>117</c:v>
                </c:pt>
                <c:pt idx="44">
                  <c:v>168</c:v>
                </c:pt>
                <c:pt idx="45">
                  <c:v>166</c:v>
                </c:pt>
                <c:pt idx="46">
                  <c:v>169</c:v>
                </c:pt>
                <c:pt idx="47">
                  <c:v>176</c:v>
                </c:pt>
                <c:pt idx="48">
                  <c:v>175</c:v>
                </c:pt>
                <c:pt idx="49">
                  <c:v>186</c:v>
                </c:pt>
                <c:pt idx="50">
                  <c:v>207</c:v>
                </c:pt>
                <c:pt idx="51">
                  <c:v>171</c:v>
                </c:pt>
                <c:pt idx="52">
                  <c:v>159</c:v>
                </c:pt>
                <c:pt idx="53">
                  <c:v>169</c:v>
                </c:pt>
                <c:pt idx="54">
                  <c:v>165</c:v>
                </c:pt>
                <c:pt idx="55">
                  <c:v>168</c:v>
                </c:pt>
                <c:pt idx="56">
                  <c:v>158</c:v>
                </c:pt>
                <c:pt idx="57">
                  <c:v>120</c:v>
                </c:pt>
                <c:pt idx="58">
                  <c:v>111</c:v>
                </c:pt>
                <c:pt idx="59">
                  <c:v>106</c:v>
                </c:pt>
                <c:pt idx="60">
                  <c:v>91</c:v>
                </c:pt>
                <c:pt idx="61">
                  <c:v>87</c:v>
                </c:pt>
                <c:pt idx="62">
                  <c:v>53</c:v>
                </c:pt>
                <c:pt idx="63">
                  <c:v>65</c:v>
                </c:pt>
                <c:pt idx="64">
                  <c:v>52</c:v>
                </c:pt>
                <c:pt idx="65">
                  <c:v>27</c:v>
                </c:pt>
                <c:pt idx="66">
                  <c:v>31</c:v>
                </c:pt>
                <c:pt idx="67">
                  <c:v>16</c:v>
                </c:pt>
                <c:pt idx="68">
                  <c:v>17</c:v>
                </c:pt>
                <c:pt idx="69">
                  <c:v>11</c:v>
                </c:pt>
                <c:pt idx="70">
                  <c:v>8</c:v>
                </c:pt>
                <c:pt idx="71">
                  <c:v>5</c:v>
                </c:pt>
                <c:pt idx="72">
                  <c:v>4</c:v>
                </c:pt>
                <c:pt idx="73">
                  <c:v>2</c:v>
                </c:pt>
                <c:pt idx="74">
                  <c:v>1</c:v>
                </c:pt>
                <c:pt idx="75">
                  <c:v>1</c:v>
                </c:pt>
                <c:pt idx="76">
                  <c:v>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594C-458A-8A3E-2BA65A5C918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69182863"/>
        <c:axId val="1727454671"/>
      </c:scatterChart>
      <c:valAx>
        <c:axId val="269182863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 algn="ctr" rtl="0">
                  <a:defRPr lang="en-IN" sz="1800" b="1" i="0" u="none" strike="noStrike" kern="1200" baseline="0" dirty="0" smtClean="0">
                    <a:solidFill>
                      <a:srgbClr val="FFFF00"/>
                    </a:solidFill>
                    <a:latin typeface="Aptos Display" panose="020B0004020202020204" pitchFamily="34" charset="0"/>
                    <a:ea typeface="+mn-ea"/>
                    <a:cs typeface="Helvetica" panose="020B0604020202020204" pitchFamily="34" charset="0"/>
                  </a:defRPr>
                </a:pPr>
                <a:r>
                  <a:rPr lang="en-IN" sz="1800" b="1" i="0" u="none" strike="noStrike" kern="1200" baseline="0" dirty="0">
                    <a:solidFill>
                      <a:srgbClr val="FFFF00"/>
                    </a:solidFill>
                    <a:latin typeface="Aptos Display" panose="020B0004020202020204" pitchFamily="34" charset="0"/>
                    <a:ea typeface="+mn-ea"/>
                    <a:cs typeface="Helvetica" panose="020B0604020202020204" pitchFamily="34" charset="0"/>
                  </a:rPr>
                  <a:t>IMDb score </a:t>
                </a:r>
                <a:r>
                  <a:rPr lang="en-IN" sz="1800" b="1" i="0" u="none" strike="noStrike" kern="1200" baseline="0" dirty="0">
                    <a:solidFill>
                      <a:srgbClr val="FFFF00"/>
                    </a:solidFill>
                    <a:latin typeface="Aptos Display" panose="020B0004020202020204" pitchFamily="34" charset="0"/>
                    <a:ea typeface="+mn-ea"/>
                    <a:cs typeface="Helvetica" panose="020B0604020202020204" pitchFamily="34" charset="0"/>
                    <a:sym typeface="Wingdings" panose="05000000000000000000" pitchFamily="2" charset="2"/>
                  </a:rPr>
                  <a:t></a:t>
                </a:r>
                <a:endParaRPr lang="en-IN" sz="1800" b="1" i="0" u="none" strike="noStrike" kern="1200" baseline="0" dirty="0">
                  <a:solidFill>
                    <a:srgbClr val="FFFF00"/>
                  </a:solidFill>
                  <a:latin typeface="Aptos Display" panose="020B0004020202020204" pitchFamily="34" charset="0"/>
                  <a:ea typeface="+mn-ea"/>
                  <a:cs typeface="Helvetica" panose="020B0604020202020204" pitchFamily="34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 algn="ctr" rtl="0">
                <a:defRPr lang="en-IN" sz="1800" b="1" i="0" u="none" strike="noStrike" kern="1200" baseline="0" dirty="0" smtClean="0">
                  <a:solidFill>
                    <a:srgbClr val="FFFF00"/>
                  </a:solidFill>
                  <a:latin typeface="Aptos Display" panose="020B0004020202020204" pitchFamily="34" charset="0"/>
                  <a:ea typeface="+mn-ea"/>
                  <a:cs typeface="Helvetica" panose="020B0604020202020204" pitchFamily="34" charset="0"/>
                </a:defRPr>
              </a:pPr>
              <a:endParaRPr lang="en-US"/>
            </a:p>
          </c:txPr>
        </c:title>
        <c:numFmt formatCode="0.0" sourceLinked="1"/>
        <c:majorTickMark val="none"/>
        <c:minorTickMark val="none"/>
        <c:tickLblPos val="nextTo"/>
        <c:spPr>
          <a:noFill/>
          <a:ln w="38100" cap="flat" cmpd="sng" algn="ctr">
            <a:solidFill>
              <a:schemeClr val="bg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 algn="ctr">
              <a:defRPr lang="en-US" sz="1400" b="1" i="0" u="none" strike="noStrike" kern="1200" baseline="0">
                <a:solidFill>
                  <a:schemeClr val="bg1"/>
                </a:solidFill>
                <a:latin typeface="Aptos Display" panose="020B0004020202020204" pitchFamily="34" charset="0"/>
                <a:ea typeface="+mn-ea"/>
                <a:cs typeface="+mn-cs"/>
              </a:defRPr>
            </a:pPr>
            <a:endParaRPr lang="en-US"/>
          </a:p>
        </c:txPr>
        <c:crossAx val="1727454671"/>
        <c:crosses val="autoZero"/>
        <c:crossBetween val="midCat"/>
      </c:valAx>
      <c:valAx>
        <c:axId val="1727454671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 algn="ctr" rtl="0">
                  <a:defRPr lang="en-IN" sz="1800" b="1" i="0" u="none" strike="noStrike" kern="1200" baseline="0" dirty="0" smtClean="0">
                    <a:solidFill>
                      <a:srgbClr val="FFFF00"/>
                    </a:solidFill>
                    <a:latin typeface="Aptos Display" panose="020B0004020202020204" pitchFamily="34" charset="0"/>
                    <a:ea typeface="+mn-ea"/>
                    <a:cs typeface="Helvetica" panose="020B0604020202020204" pitchFamily="34" charset="0"/>
                  </a:defRPr>
                </a:pPr>
                <a:r>
                  <a:rPr lang="en-IN" sz="1800" b="1" i="0" u="none" strike="noStrike" kern="1200" baseline="0" dirty="0">
                    <a:solidFill>
                      <a:srgbClr val="FFFF00"/>
                    </a:solidFill>
                    <a:latin typeface="Aptos Display" panose="020B0004020202020204" pitchFamily="34" charset="0"/>
                    <a:ea typeface="+mn-ea"/>
                    <a:cs typeface="Helvetica" panose="020B0604020202020204" pitchFamily="34" charset="0"/>
                  </a:rPr>
                  <a:t>Count of movies </a:t>
                </a:r>
                <a:r>
                  <a:rPr lang="en-IN" sz="1800" b="1" i="0" u="none" strike="noStrike" kern="1200" baseline="0" dirty="0">
                    <a:solidFill>
                      <a:srgbClr val="FFFF00"/>
                    </a:solidFill>
                    <a:latin typeface="Aptos Display" panose="020B0004020202020204" pitchFamily="34" charset="0"/>
                    <a:ea typeface="+mn-ea"/>
                    <a:cs typeface="Helvetica" panose="020B0604020202020204" pitchFamily="34" charset="0"/>
                    <a:sym typeface="Wingdings" panose="05000000000000000000" pitchFamily="2" charset="2"/>
                  </a:rPr>
                  <a:t></a:t>
                </a:r>
                <a:endParaRPr lang="en-IN" sz="1800" b="1" i="0" u="none" strike="noStrike" kern="1200" baseline="0" dirty="0">
                  <a:solidFill>
                    <a:srgbClr val="FFFF00"/>
                  </a:solidFill>
                  <a:latin typeface="Aptos Display" panose="020B0004020202020204" pitchFamily="34" charset="0"/>
                  <a:ea typeface="+mn-ea"/>
                  <a:cs typeface="Helvetica" panose="020B0604020202020204" pitchFamily="34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 algn="ctr" rtl="0">
                <a:defRPr lang="en-IN" sz="1800" b="1" i="0" u="none" strike="noStrike" kern="1200" baseline="0" dirty="0" smtClean="0">
                  <a:solidFill>
                    <a:srgbClr val="FFFF00"/>
                  </a:solidFill>
                  <a:latin typeface="Aptos Display" panose="020B0004020202020204" pitchFamily="34" charset="0"/>
                  <a:ea typeface="+mn-ea"/>
                  <a:cs typeface="Helvetica" panose="020B0604020202020204" pitchFamily="34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38100" cap="flat" cmpd="sng" algn="ctr">
            <a:solidFill>
              <a:schemeClr val="bg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 algn="ctr">
              <a:defRPr lang="en-US" sz="1400" b="1" i="0" u="none" strike="noStrike" kern="1200" baseline="0">
                <a:solidFill>
                  <a:schemeClr val="bg1"/>
                </a:solidFill>
                <a:latin typeface="Aptos Display" panose="020B0004020202020204" pitchFamily="34" charset="0"/>
                <a:ea typeface="+mn-ea"/>
                <a:cs typeface="+mn-cs"/>
              </a:defRPr>
            </a:pPr>
            <a:endParaRPr lang="en-US"/>
          </a:p>
        </c:txPr>
        <c:crossAx val="269182863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 algn="ctr">
        <a:defRPr lang="en-US" sz="1400" b="1" i="0" u="none" strike="noStrike" kern="1200" baseline="0">
          <a:solidFill>
            <a:schemeClr val="tx1"/>
          </a:solidFill>
          <a:latin typeface="Aptos Display" panose="020B0004020202020204" pitchFamily="34" charset="0"/>
          <a:ea typeface="+mn-ea"/>
          <a:cs typeface="+mn-cs"/>
        </a:defRPr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ubbleChart>
        <c:varyColors val="0"/>
        <c:ser>
          <c:idx val="0"/>
          <c:order val="0"/>
          <c:tx>
            <c:strRef>
              <c:f>'[IMDB_Movies.xlsx]Director pivot'!$I$3</c:f>
              <c:strCache>
                <c:ptCount val="1"/>
                <c:pt idx="0">
                  <c:v>Average of imdb_score</c:v>
                </c:pt>
              </c:strCache>
            </c:strRef>
          </c:tx>
          <c:spPr>
            <a:solidFill>
              <a:schemeClr val="accent1">
                <a:alpha val="75000"/>
              </a:schemeClr>
            </a:solidFill>
            <a:ln w="28575">
              <a:solidFill>
                <a:schemeClr val="bg1"/>
              </a:solidFill>
            </a:ln>
            <a:effectLst/>
          </c:spPr>
          <c:invertIfNegative val="0"/>
          <c:dPt>
            <c:idx val="0"/>
            <c:invertIfNegative val="0"/>
            <c:bubble3D val="1"/>
            <c:spPr>
              <a:blipFill>
                <a:blip xmlns:r="http://schemas.openxmlformats.org/officeDocument/2006/relationships" r:embed="rId3"/>
                <a:stretch>
                  <a:fillRect/>
                </a:stretch>
              </a:blipFill>
              <a:ln w="28575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0-2663-40A0-82FA-66E9FFD1641F}"/>
              </c:ext>
            </c:extLst>
          </c:dPt>
          <c:dPt>
            <c:idx val="10"/>
            <c:invertIfNegative val="0"/>
            <c:bubble3D val="1"/>
            <c:spPr>
              <a:blipFill>
                <a:blip xmlns:r="http://schemas.openxmlformats.org/officeDocument/2006/relationships" r:embed="rId4"/>
                <a:stretch>
                  <a:fillRect/>
                </a:stretch>
              </a:blipFill>
              <a:ln w="28575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A-2663-40A0-82FA-66E9FFD1641F}"/>
              </c:ext>
            </c:extLst>
          </c:dPt>
          <c:dPt>
            <c:idx val="12"/>
            <c:invertIfNegative val="0"/>
            <c:bubble3D val="1"/>
            <c:spPr>
              <a:blipFill>
                <a:blip xmlns:r="http://schemas.openxmlformats.org/officeDocument/2006/relationships" r:embed="rId5"/>
                <a:stretch>
                  <a:fillRect/>
                </a:stretch>
              </a:blipFill>
              <a:ln w="28575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C-2663-40A0-82FA-66E9FFD1641F}"/>
              </c:ext>
            </c:extLst>
          </c:dPt>
          <c:dLbls>
            <c:dLbl>
              <c:idx val="0"/>
              <c:layout>
                <c:manualLayout>
                  <c:x val="-2.2133019407156061E-3"/>
                  <c:y val="-2.3678581343477979E-2"/>
                </c:manualLayout>
              </c:layout>
              <c:tx>
                <c:rich>
                  <a:bodyPr/>
                  <a:lstStyle/>
                  <a:p>
                    <a:fld id="{413CB5B8-91E3-4191-99B9-7FE580B45FB4}" type="CELLRANGE">
                      <a:rPr lang="en-US"/>
                      <a:pPr/>
                      <a:t>[CELLRANGE]</a:t>
                    </a:fld>
                    <a:endParaRPr lang="en-IN"/>
                  </a:p>
                </c:rich>
              </c:tx>
              <c:dLblPos val="r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0-2663-40A0-82FA-66E9FFD1641F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663-40A0-82FA-66E9FFD1641F}"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663-40A0-82FA-66E9FFD1641F}"/>
                </c:ext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663-40A0-82FA-66E9FFD1641F}"/>
                </c:ext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663-40A0-82FA-66E9FFD1641F}"/>
                </c:ext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663-40A0-82FA-66E9FFD1641F}"/>
                </c:ext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663-40A0-82FA-66E9FFD1641F}"/>
                </c:ext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663-40A0-82FA-66E9FFD1641F}"/>
                </c:ext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663-40A0-82FA-66E9FFD1641F}"/>
                </c:ext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663-40A0-82FA-66E9FFD1641F}"/>
                </c:ext>
              </c:extLst>
            </c:dLbl>
            <c:dLbl>
              <c:idx val="10"/>
              <c:layout>
                <c:manualLayout>
                  <c:x val="-1.7466568767076127E-2"/>
                  <c:y val="-8.7610750970868442E-2"/>
                </c:manualLayout>
              </c:layout>
              <c:tx>
                <c:rich>
                  <a:bodyPr/>
                  <a:lstStyle/>
                  <a:p>
                    <a:fld id="{B6517808-BFA1-4328-9ACC-4FA35641825A}" type="CELLRANGE">
                      <a:rPr lang="en-US"/>
                      <a:pPr/>
                      <a:t>[CELLRANGE]</a:t>
                    </a:fld>
                    <a:endParaRPr lang="en-IN"/>
                  </a:p>
                </c:rich>
              </c:tx>
              <c:dLblPos val="r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A-2663-40A0-82FA-66E9FFD1641F}"/>
                </c:ext>
              </c:extLst>
            </c:dLbl>
            <c:dLbl>
              <c:idx val="1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2663-40A0-82FA-66E9FFD1641F}"/>
                </c:ext>
              </c:extLst>
            </c:dLbl>
            <c:dLbl>
              <c:idx val="12"/>
              <c:layout>
                <c:manualLayout>
                  <c:x val="-2.8687054167564448E-2"/>
                  <c:y val="-0.116025048583042"/>
                </c:manualLayout>
              </c:layout>
              <c:tx>
                <c:rich>
                  <a:bodyPr/>
                  <a:lstStyle/>
                  <a:p>
                    <a:fld id="{60E96BAF-D80E-4B96-9211-0BFD6F6AA67B}" type="CELLRANGE">
                      <a:rPr lang="en-US"/>
                      <a:pPr/>
                      <a:t>[CELLRANGE]</a:t>
                    </a:fld>
                    <a:endParaRPr lang="en-IN"/>
                  </a:p>
                </c:rich>
              </c:tx>
              <c:dLblPos val="r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C-2663-40A0-82FA-66E9FFD1641F}"/>
                </c:ext>
              </c:extLst>
            </c:dLbl>
            <c:dLbl>
              <c:idx val="1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2663-40A0-82FA-66E9FFD1641F}"/>
                </c:ext>
              </c:extLst>
            </c:dLbl>
            <c:dLbl>
              <c:idx val="14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E-2663-40A0-82FA-66E9FFD1641F}"/>
                </c:ext>
              </c:extLst>
            </c:dLbl>
            <c:dLbl>
              <c:idx val="15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F-2663-40A0-82FA-66E9FFD1641F}"/>
                </c:ext>
              </c:extLst>
            </c:dLbl>
            <c:dLbl>
              <c:idx val="16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663-40A0-82FA-66E9FFD1641F}"/>
                </c:ext>
              </c:extLst>
            </c:dLbl>
            <c:dLbl>
              <c:idx val="17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663-40A0-82FA-66E9FFD1641F}"/>
                </c:ext>
              </c:extLst>
            </c:dLbl>
            <c:dLbl>
              <c:idx val="18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663-40A0-82FA-66E9FFD1641F}"/>
                </c:ext>
              </c:extLst>
            </c:dLbl>
            <c:dLbl>
              <c:idx val="19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663-40A0-82FA-66E9FFD1641F}"/>
                </c:ext>
              </c:extLst>
            </c:dLbl>
            <c:dLbl>
              <c:idx val="2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663-40A0-82FA-66E9FFD1641F}"/>
                </c:ext>
              </c:extLst>
            </c:dLbl>
            <c:dLbl>
              <c:idx val="2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663-40A0-82FA-66E9FFD1641F}"/>
                </c:ext>
              </c:extLst>
            </c:dLbl>
            <c:dLbl>
              <c:idx val="2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663-40A0-82FA-66E9FFD1641F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en-US" sz="1100" b="1" i="0" u="none" strike="noStrike" kern="1200" baseline="0">
                    <a:solidFill>
                      <a:srgbClr val="FFFF00"/>
                    </a:solidFill>
                    <a:latin typeface="Aptos Display" panose="020B0004020202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0"/>
              </c:ext>
            </c:extLst>
          </c:dLbls>
          <c:xVal>
            <c:numRef>
              <c:f>'[IMDB_Movies.xlsx]Director pivot'!$H$4:$H$26</c:f>
              <c:numCache>
                <c:formatCode>0</c:formatCode>
                <c:ptCount val="23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  <c:pt idx="6">
                  <c:v>1</c:v>
                </c:pt>
                <c:pt idx="7">
                  <c:v>1</c:v>
                </c:pt>
                <c:pt idx="8">
                  <c:v>1</c:v>
                </c:pt>
                <c:pt idx="9">
                  <c:v>1</c:v>
                </c:pt>
                <c:pt idx="10">
                  <c:v>4</c:v>
                </c:pt>
                <c:pt idx="11">
                  <c:v>2</c:v>
                </c:pt>
                <c:pt idx="12">
                  <c:v>8</c:v>
                </c:pt>
                <c:pt idx="13">
                  <c:v>1</c:v>
                </c:pt>
                <c:pt idx="14">
                  <c:v>1</c:v>
                </c:pt>
                <c:pt idx="15">
                  <c:v>1</c:v>
                </c:pt>
                <c:pt idx="16">
                  <c:v>1</c:v>
                </c:pt>
                <c:pt idx="17">
                  <c:v>1</c:v>
                </c:pt>
                <c:pt idx="18">
                  <c:v>1</c:v>
                </c:pt>
                <c:pt idx="19">
                  <c:v>1</c:v>
                </c:pt>
                <c:pt idx="20">
                  <c:v>1</c:v>
                </c:pt>
                <c:pt idx="21">
                  <c:v>1</c:v>
                </c:pt>
                <c:pt idx="22">
                  <c:v>1</c:v>
                </c:pt>
              </c:numCache>
            </c:numRef>
          </c:xVal>
          <c:yVal>
            <c:numRef>
              <c:f>'[IMDB_Movies.xlsx]Director pivot'!$I$4:$I$26</c:f>
              <c:numCache>
                <c:formatCode>0.00</c:formatCode>
                <c:ptCount val="23"/>
                <c:pt idx="0">
                  <c:v>9.5</c:v>
                </c:pt>
                <c:pt idx="1">
                  <c:v>8.6999999999999993</c:v>
                </c:pt>
                <c:pt idx="2">
                  <c:v>8.6999999999999993</c:v>
                </c:pt>
                <c:pt idx="3">
                  <c:v>8.6999999999999993</c:v>
                </c:pt>
                <c:pt idx="4">
                  <c:v>8.6</c:v>
                </c:pt>
                <c:pt idx="5">
                  <c:v>8.6</c:v>
                </c:pt>
                <c:pt idx="6">
                  <c:v>8.5</c:v>
                </c:pt>
                <c:pt idx="7">
                  <c:v>8.5</c:v>
                </c:pt>
                <c:pt idx="8">
                  <c:v>8.5</c:v>
                </c:pt>
                <c:pt idx="9">
                  <c:v>8.5</c:v>
                </c:pt>
                <c:pt idx="10">
                  <c:v>8.4749999999999996</c:v>
                </c:pt>
                <c:pt idx="11">
                  <c:v>8.4499999999999993</c:v>
                </c:pt>
                <c:pt idx="12">
                  <c:v>8.4250000000000007</c:v>
                </c:pt>
                <c:pt idx="13">
                  <c:v>8.4</c:v>
                </c:pt>
                <c:pt idx="14">
                  <c:v>8.4</c:v>
                </c:pt>
                <c:pt idx="15">
                  <c:v>8.4</c:v>
                </c:pt>
                <c:pt idx="16">
                  <c:v>8.4</c:v>
                </c:pt>
                <c:pt idx="17">
                  <c:v>8.4</c:v>
                </c:pt>
                <c:pt idx="18">
                  <c:v>8.4</c:v>
                </c:pt>
                <c:pt idx="19">
                  <c:v>8.4</c:v>
                </c:pt>
                <c:pt idx="20">
                  <c:v>8.4</c:v>
                </c:pt>
                <c:pt idx="21">
                  <c:v>8.4</c:v>
                </c:pt>
                <c:pt idx="22">
                  <c:v>8.4</c:v>
                </c:pt>
              </c:numCache>
            </c:numRef>
          </c:yVal>
          <c:bubbleSize>
            <c:numRef>
              <c:f>'[IMDB_Movies.xlsx]Director pivot'!$J$4:$J$26</c:f>
              <c:numCache>
                <c:formatCode>0.00%</c:formatCode>
                <c:ptCount val="23"/>
                <c:pt idx="0">
                  <c:v>1</c:v>
                </c:pt>
                <c:pt idx="1">
                  <c:v>0.998</c:v>
                </c:pt>
                <c:pt idx="2">
                  <c:v>0.998</c:v>
                </c:pt>
                <c:pt idx="3">
                  <c:v>0.998</c:v>
                </c:pt>
                <c:pt idx="4">
                  <c:v>0.997</c:v>
                </c:pt>
                <c:pt idx="5">
                  <c:v>0.997</c:v>
                </c:pt>
                <c:pt idx="6">
                  <c:v>0.996</c:v>
                </c:pt>
                <c:pt idx="7">
                  <c:v>0.996</c:v>
                </c:pt>
                <c:pt idx="8">
                  <c:v>0.996</c:v>
                </c:pt>
                <c:pt idx="9">
                  <c:v>0.996</c:v>
                </c:pt>
                <c:pt idx="10">
                  <c:v>0.995</c:v>
                </c:pt>
                <c:pt idx="11">
                  <c:v>0.995</c:v>
                </c:pt>
                <c:pt idx="12">
                  <c:v>0.99399999999999999</c:v>
                </c:pt>
                <c:pt idx="13">
                  <c:v>0.99</c:v>
                </c:pt>
                <c:pt idx="14">
                  <c:v>0.99</c:v>
                </c:pt>
                <c:pt idx="15">
                  <c:v>0.99</c:v>
                </c:pt>
                <c:pt idx="16">
                  <c:v>0.99</c:v>
                </c:pt>
                <c:pt idx="17">
                  <c:v>0.99</c:v>
                </c:pt>
                <c:pt idx="18">
                  <c:v>0.99</c:v>
                </c:pt>
                <c:pt idx="19">
                  <c:v>0.99</c:v>
                </c:pt>
                <c:pt idx="20">
                  <c:v>0.99</c:v>
                </c:pt>
                <c:pt idx="21">
                  <c:v>0.99</c:v>
                </c:pt>
                <c:pt idx="22">
                  <c:v>0.99</c:v>
                </c:pt>
              </c:numCache>
            </c:numRef>
          </c:bubbleSize>
          <c:bubble3D val="1"/>
          <c:extLst>
            <c:ext xmlns:c15="http://schemas.microsoft.com/office/drawing/2012/chart" uri="{02D57815-91ED-43cb-92C2-25804820EDAC}">
              <c15:datalabelsRange>
                <c15:f>'[IMDB_Movies.xlsx]Director pivot'!$G$4:$G$26</c15:f>
                <c15:dlblRangeCache>
                  <c:ptCount val="23"/>
                  <c:pt idx="0">
                    <c:v>John Blanchard</c:v>
                  </c:pt>
                  <c:pt idx="1">
                    <c:v>Sadyk Sher-Niyaz</c:v>
                  </c:pt>
                  <c:pt idx="2">
                    <c:v>Mitchell Altieri</c:v>
                  </c:pt>
                  <c:pt idx="3">
                    <c:v>Cary Bell</c:v>
                  </c:pt>
                  <c:pt idx="4">
                    <c:v>Mike Mayhall</c:v>
                  </c:pt>
                  <c:pt idx="5">
                    <c:v>Charles Chaplin</c:v>
                  </c:pt>
                  <c:pt idx="6">
                    <c:v>Ron Fricke</c:v>
                  </c:pt>
                  <c:pt idx="7">
                    <c:v>Raja Menon</c:v>
                  </c:pt>
                  <c:pt idx="8">
                    <c:v>Majid Majidi</c:v>
                  </c:pt>
                  <c:pt idx="9">
                    <c:v>Damien Chazelle</c:v>
                  </c:pt>
                  <c:pt idx="10">
                    <c:v>Sergio Leone</c:v>
                  </c:pt>
                  <c:pt idx="11">
                    <c:v>Tony Kaye</c:v>
                  </c:pt>
                  <c:pt idx="12">
                    <c:v>Christopher Nolan</c:v>
                  </c:pt>
                  <c:pt idx="13">
                    <c:v>S.S. Rajamouli</c:v>
                  </c:pt>
                  <c:pt idx="14">
                    <c:v>Rakeysh Omprakash Mehra</c:v>
                  </c:pt>
                  <c:pt idx="15">
                    <c:v>Richard Marquand</c:v>
                  </c:pt>
                  <c:pt idx="16">
                    <c:v>Robert Mulligan</c:v>
                  </c:pt>
                  <c:pt idx="17">
                    <c:v>Moustapha Akkad</c:v>
                  </c:pt>
                  <c:pt idx="18">
                    <c:v>Marius A. Markevicius</c:v>
                  </c:pt>
                  <c:pt idx="19">
                    <c:v>Jay Oliva</c:v>
                  </c:pt>
                  <c:pt idx="20">
                    <c:v>Catherine Owens</c:v>
                  </c:pt>
                  <c:pt idx="21">
                    <c:v>Asghar Farhadi</c:v>
                  </c:pt>
                  <c:pt idx="22">
                    <c:v>Bill Melendez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17-2663-40A0-82FA-66E9FFD1641F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bubbleScale val="100"/>
        <c:showNegBubbles val="0"/>
        <c:axId val="1694138031"/>
        <c:axId val="1094315935"/>
      </c:bubbleChart>
      <c:valAx>
        <c:axId val="169413803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 algn="ctr" rtl="0">
                  <a:defRPr lang="en-IN" sz="1800" b="1" i="0" u="none" strike="noStrike" kern="1200" baseline="0">
                    <a:solidFill>
                      <a:srgbClr val="FFFF00"/>
                    </a:solidFill>
                    <a:latin typeface="Aptos Display" panose="020B0004020202020204" pitchFamily="34" charset="0"/>
                    <a:ea typeface="+mn-ea"/>
                    <a:cs typeface="Helvetica" panose="020B0604020202020204" pitchFamily="34" charset="0"/>
                  </a:defRPr>
                </a:pPr>
                <a:r>
                  <a:rPr lang="en-IN" sz="1800" b="1" i="0" u="none" strike="noStrike" kern="1200" baseline="0" dirty="0">
                    <a:solidFill>
                      <a:srgbClr val="FFFF00"/>
                    </a:solidFill>
                    <a:latin typeface="Aptos Display" panose="020B0004020202020204" pitchFamily="34" charset="0"/>
                    <a:ea typeface="+mn-ea"/>
                    <a:cs typeface="Helvetica" panose="020B0604020202020204" pitchFamily="34" charset="0"/>
                  </a:rPr>
                  <a:t>COUNT OF MOVIES </a:t>
                </a:r>
                <a:r>
                  <a:rPr lang="en-IN" sz="1800" b="1" i="0" u="none" strike="noStrike" kern="1200" baseline="0" dirty="0">
                    <a:solidFill>
                      <a:srgbClr val="FFFF00"/>
                    </a:solidFill>
                    <a:latin typeface="Aptos Display" panose="020B0004020202020204" pitchFamily="34" charset="0"/>
                    <a:ea typeface="+mn-ea"/>
                    <a:cs typeface="Helvetica" panose="020B0604020202020204" pitchFamily="34" charset="0"/>
                    <a:sym typeface="Wingdings" panose="05000000000000000000" pitchFamily="2" charset="2"/>
                  </a:rPr>
                  <a:t></a:t>
                </a:r>
                <a:endParaRPr lang="en-IN" sz="1800" b="1" i="0" u="none" strike="noStrike" kern="1200" baseline="0" dirty="0">
                  <a:solidFill>
                    <a:srgbClr val="FFFF00"/>
                  </a:solidFill>
                  <a:latin typeface="Aptos Display" panose="020B0004020202020204" pitchFamily="34" charset="0"/>
                  <a:ea typeface="+mn-ea"/>
                  <a:cs typeface="Helvetica" panose="020B0604020202020204" pitchFamily="34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 algn="ctr" rtl="0">
                <a:defRPr lang="en-IN" sz="1800" b="1" i="0" u="none" strike="noStrike" kern="1200" baseline="0">
                  <a:solidFill>
                    <a:srgbClr val="FFFF00"/>
                  </a:solidFill>
                  <a:latin typeface="Aptos Display" panose="020B0004020202020204" pitchFamily="34" charset="0"/>
                  <a:ea typeface="+mn-ea"/>
                  <a:cs typeface="Helvetica" panose="020B0604020202020204" pitchFamily="34" charset="0"/>
                </a:defRPr>
              </a:pPr>
              <a:endParaRPr 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400" b="1" i="0" u="none" strike="noStrike" kern="1200" baseline="0">
                <a:solidFill>
                  <a:schemeClr val="bg1"/>
                </a:solidFill>
                <a:latin typeface="Aptos Display" panose="020B0004020202020204" pitchFamily="34" charset="0"/>
                <a:ea typeface="+mn-ea"/>
                <a:cs typeface="+mn-cs"/>
              </a:defRPr>
            </a:pPr>
            <a:endParaRPr lang="en-US"/>
          </a:p>
        </c:txPr>
        <c:crossAx val="1094315935"/>
        <c:crosses val="autoZero"/>
        <c:crossBetween val="midCat"/>
      </c:valAx>
      <c:valAx>
        <c:axId val="1094315935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 algn="ctr" rtl="0">
                  <a:defRPr lang="en-IN" sz="1800" b="1" i="0" u="none" strike="noStrike" kern="1200" baseline="0">
                    <a:solidFill>
                      <a:srgbClr val="FFFF00"/>
                    </a:solidFill>
                    <a:latin typeface="Aptos Display" panose="020B0004020202020204" pitchFamily="34" charset="0"/>
                    <a:ea typeface="+mn-ea"/>
                    <a:cs typeface="Helvetica" panose="020B0604020202020204" pitchFamily="34" charset="0"/>
                  </a:defRPr>
                </a:pPr>
                <a:r>
                  <a:rPr lang="en-IN" sz="1800" b="1" i="0" u="none" strike="noStrike" kern="1200" baseline="0" dirty="0">
                    <a:solidFill>
                      <a:srgbClr val="FFFF00"/>
                    </a:solidFill>
                    <a:latin typeface="Aptos Display" panose="020B0004020202020204" pitchFamily="34" charset="0"/>
                    <a:ea typeface="+mn-ea"/>
                    <a:cs typeface="Helvetica" panose="020B0604020202020204" pitchFamily="34" charset="0"/>
                  </a:rPr>
                  <a:t>IMDB SCORES </a:t>
                </a:r>
                <a:r>
                  <a:rPr lang="en-IN" sz="1800" b="1" i="0" u="none" strike="noStrike" kern="1200" baseline="0" dirty="0">
                    <a:solidFill>
                      <a:srgbClr val="FFFF00"/>
                    </a:solidFill>
                    <a:latin typeface="Aptos Display" panose="020B0004020202020204" pitchFamily="34" charset="0"/>
                    <a:ea typeface="+mn-ea"/>
                    <a:cs typeface="Helvetica" panose="020B0604020202020204" pitchFamily="34" charset="0"/>
                    <a:sym typeface="Wingdings" panose="05000000000000000000" pitchFamily="2" charset="2"/>
                  </a:rPr>
                  <a:t></a:t>
                </a:r>
                <a:endParaRPr lang="en-IN" sz="1800" b="1" i="0" u="none" strike="noStrike" kern="1200" baseline="0" dirty="0">
                  <a:solidFill>
                    <a:srgbClr val="FFFF00"/>
                  </a:solidFill>
                  <a:latin typeface="Aptos Display" panose="020B0004020202020204" pitchFamily="34" charset="0"/>
                  <a:ea typeface="+mn-ea"/>
                  <a:cs typeface="Helvetica" panose="020B0604020202020204" pitchFamily="34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 algn="ctr" rtl="0">
                <a:defRPr lang="en-IN" sz="1800" b="1" i="0" u="none" strike="noStrike" kern="1200" baseline="0">
                  <a:solidFill>
                    <a:srgbClr val="FFFF00"/>
                  </a:solidFill>
                  <a:latin typeface="Aptos Display" panose="020B0004020202020204" pitchFamily="34" charset="0"/>
                  <a:ea typeface="+mn-ea"/>
                  <a:cs typeface="Helvetica" panose="020B0604020202020204" pitchFamily="34" charset="0"/>
                </a:defRPr>
              </a:pPr>
              <a:endParaRPr lang="en-US"/>
            </a:p>
          </c:txPr>
        </c:title>
        <c:numFmt formatCode="0.0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400" b="1" i="0" u="none" strike="noStrike" kern="1200" baseline="0">
                <a:solidFill>
                  <a:schemeClr val="bg1"/>
                </a:solidFill>
                <a:latin typeface="Aptos Display" panose="020B0004020202020204" pitchFamily="34" charset="0"/>
                <a:ea typeface="+mn-ea"/>
                <a:cs typeface="+mn-cs"/>
              </a:defRPr>
            </a:pPr>
            <a:endParaRPr lang="en-US"/>
          </a:p>
        </c:txPr>
        <c:crossAx val="1694138031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 algn="ctr">
        <a:defRPr lang="en-US" sz="1400" b="1" i="0" u="none" strike="noStrike" kern="1200" baseline="0">
          <a:solidFill>
            <a:schemeClr val="tx1"/>
          </a:solidFill>
          <a:latin typeface="Aptos Display" panose="020B0004020202020204" pitchFamily="34" charset="0"/>
          <a:ea typeface="+mn-ea"/>
          <a:cs typeface="+mn-cs"/>
        </a:defRPr>
      </a:pPr>
      <a:endParaRPr lang="en-US"/>
    </a:p>
  </c:txPr>
  <c:externalData r:id="rId6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strRef>
              <c:f>'[IMDB_Movies.xlsx]Budget Analysis'!$C$1</c:f>
              <c:strCache>
                <c:ptCount val="1"/>
                <c:pt idx="0">
                  <c:v>budget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inear"/>
            <c:dispRSqr val="1"/>
            <c:dispEq val="0"/>
            <c:trendlineLbl>
              <c:layout>
                <c:manualLayout>
                  <c:x val="-1.6164391179345242E-3"/>
                  <c:y val="-4.7282687111901471E-2"/>
                </c:manualLayout>
              </c:layout>
              <c:numFmt formatCode="#,##0.0000000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400" b="1" i="0" u="none" strike="noStrike" kern="1200" baseline="0">
                      <a:solidFill>
                        <a:srgbClr val="FFFF00"/>
                      </a:solidFill>
                      <a:latin typeface="Aptos Display" panose="020B0004020202020204" pitchFamily="34" charset="0"/>
                      <a:ea typeface="+mn-ea"/>
                      <a:cs typeface="+mn-cs"/>
                    </a:defRPr>
                  </a:pPr>
                  <a:endParaRPr lang="en-US"/>
                </a:p>
              </c:txPr>
            </c:trendlineLbl>
          </c:trendline>
          <c:xVal>
            <c:numRef>
              <c:f>'[IMDB_Movies.xlsx]Budget Analysis'!$B$2:$B$3852</c:f>
              <c:numCache>
                <c:formatCode>0</c:formatCode>
                <c:ptCount val="3851"/>
                <c:pt idx="0">
                  <c:v>107917283</c:v>
                </c:pt>
                <c:pt idx="1">
                  <c:v>592014</c:v>
                </c:pt>
                <c:pt idx="2">
                  <c:v>140530114</c:v>
                </c:pt>
                <c:pt idx="3">
                  <c:v>10246600</c:v>
                </c:pt>
                <c:pt idx="4">
                  <c:v>30859000</c:v>
                </c:pt>
                <c:pt idx="5">
                  <c:v>30859000</c:v>
                </c:pt>
                <c:pt idx="6">
                  <c:v>2040920</c:v>
                </c:pt>
                <c:pt idx="7">
                  <c:v>22757819</c:v>
                </c:pt>
                <c:pt idx="8">
                  <c:v>11529368</c:v>
                </c:pt>
                <c:pt idx="9">
                  <c:v>47000000</c:v>
                </c:pt>
                <c:pt idx="10">
                  <c:v>47000000</c:v>
                </c:pt>
                <c:pt idx="11">
                  <c:v>115000000</c:v>
                </c:pt>
                <c:pt idx="12">
                  <c:v>117235247</c:v>
                </c:pt>
                <c:pt idx="13">
                  <c:v>2856622</c:v>
                </c:pt>
                <c:pt idx="14">
                  <c:v>44540956</c:v>
                </c:pt>
                <c:pt idx="15">
                  <c:v>10174663</c:v>
                </c:pt>
                <c:pt idx="16">
                  <c:v>184925485</c:v>
                </c:pt>
                <c:pt idx="17">
                  <c:v>39552600</c:v>
                </c:pt>
                <c:pt idx="18">
                  <c:v>85222</c:v>
                </c:pt>
                <c:pt idx="19">
                  <c:v>673780</c:v>
                </c:pt>
                <c:pt idx="20">
                  <c:v>33451479</c:v>
                </c:pt>
                <c:pt idx="21">
                  <c:v>30500882</c:v>
                </c:pt>
                <c:pt idx="22">
                  <c:v>424760</c:v>
                </c:pt>
                <c:pt idx="23">
                  <c:v>3216970</c:v>
                </c:pt>
                <c:pt idx="24">
                  <c:v>1227508</c:v>
                </c:pt>
                <c:pt idx="25">
                  <c:v>53245055</c:v>
                </c:pt>
                <c:pt idx="26">
                  <c:v>9437933</c:v>
                </c:pt>
                <c:pt idx="27">
                  <c:v>5228617</c:v>
                </c:pt>
                <c:pt idx="28">
                  <c:v>198655278</c:v>
                </c:pt>
                <c:pt idx="29">
                  <c:v>241437427</c:v>
                </c:pt>
                <c:pt idx="30">
                  <c:v>12006514</c:v>
                </c:pt>
                <c:pt idx="31">
                  <c:v>141600000</c:v>
                </c:pt>
                <c:pt idx="32">
                  <c:v>119500000</c:v>
                </c:pt>
                <c:pt idx="33">
                  <c:v>55153403</c:v>
                </c:pt>
                <c:pt idx="34">
                  <c:v>6706368</c:v>
                </c:pt>
                <c:pt idx="35">
                  <c:v>460935665</c:v>
                </c:pt>
                <c:pt idx="36">
                  <c:v>434949459</c:v>
                </c:pt>
                <c:pt idx="37">
                  <c:v>7137502</c:v>
                </c:pt>
                <c:pt idx="38">
                  <c:v>32000000</c:v>
                </c:pt>
                <c:pt idx="39">
                  <c:v>53991137</c:v>
                </c:pt>
                <c:pt idx="40">
                  <c:v>17000000</c:v>
                </c:pt>
                <c:pt idx="41">
                  <c:v>76400000</c:v>
                </c:pt>
                <c:pt idx="42">
                  <c:v>260000000</c:v>
                </c:pt>
                <c:pt idx="43">
                  <c:v>84300000</c:v>
                </c:pt>
                <c:pt idx="44">
                  <c:v>31537320</c:v>
                </c:pt>
                <c:pt idx="45">
                  <c:v>86300000</c:v>
                </c:pt>
                <c:pt idx="46">
                  <c:v>15180000</c:v>
                </c:pt>
                <c:pt idx="47">
                  <c:v>181360000</c:v>
                </c:pt>
                <c:pt idx="48">
                  <c:v>136007</c:v>
                </c:pt>
                <c:pt idx="49">
                  <c:v>159600000</c:v>
                </c:pt>
                <c:pt idx="50">
                  <c:v>84749884</c:v>
                </c:pt>
                <c:pt idx="51">
                  <c:v>24475416</c:v>
                </c:pt>
                <c:pt idx="52">
                  <c:v>62549000</c:v>
                </c:pt>
                <c:pt idx="53">
                  <c:v>105500000</c:v>
                </c:pt>
                <c:pt idx="54">
                  <c:v>204565000</c:v>
                </c:pt>
                <c:pt idx="55">
                  <c:v>112000000</c:v>
                </c:pt>
                <c:pt idx="56">
                  <c:v>1127331</c:v>
                </c:pt>
                <c:pt idx="57">
                  <c:v>83400000</c:v>
                </c:pt>
                <c:pt idx="58">
                  <c:v>5000000</c:v>
                </c:pt>
                <c:pt idx="59">
                  <c:v>94900000</c:v>
                </c:pt>
                <c:pt idx="60">
                  <c:v>137963328</c:v>
                </c:pt>
                <c:pt idx="61">
                  <c:v>40990055</c:v>
                </c:pt>
                <c:pt idx="62">
                  <c:v>4505922</c:v>
                </c:pt>
                <c:pt idx="63">
                  <c:v>134821952</c:v>
                </c:pt>
                <c:pt idx="64">
                  <c:v>13300000</c:v>
                </c:pt>
                <c:pt idx="65">
                  <c:v>87025093</c:v>
                </c:pt>
                <c:pt idx="66">
                  <c:v>64423650</c:v>
                </c:pt>
                <c:pt idx="67">
                  <c:v>21378000</c:v>
                </c:pt>
                <c:pt idx="68">
                  <c:v>21378000</c:v>
                </c:pt>
                <c:pt idx="69">
                  <c:v>35918429</c:v>
                </c:pt>
                <c:pt idx="70">
                  <c:v>104007828</c:v>
                </c:pt>
                <c:pt idx="71">
                  <c:v>24741700</c:v>
                </c:pt>
                <c:pt idx="72">
                  <c:v>163214286</c:v>
                </c:pt>
                <c:pt idx="73">
                  <c:v>119078393</c:v>
                </c:pt>
                <c:pt idx="74">
                  <c:v>174635000</c:v>
                </c:pt>
                <c:pt idx="75">
                  <c:v>2882062</c:v>
                </c:pt>
                <c:pt idx="76">
                  <c:v>143492840</c:v>
                </c:pt>
                <c:pt idx="77">
                  <c:v>143492840</c:v>
                </c:pt>
                <c:pt idx="78">
                  <c:v>18112929</c:v>
                </c:pt>
                <c:pt idx="79">
                  <c:v>32600000</c:v>
                </c:pt>
                <c:pt idx="80">
                  <c:v>180483</c:v>
                </c:pt>
                <c:pt idx="81">
                  <c:v>81200000</c:v>
                </c:pt>
                <c:pt idx="82">
                  <c:v>17986000</c:v>
                </c:pt>
                <c:pt idx="83">
                  <c:v>16097842</c:v>
                </c:pt>
                <c:pt idx="84">
                  <c:v>3500000</c:v>
                </c:pt>
                <c:pt idx="85">
                  <c:v>34522221</c:v>
                </c:pt>
                <c:pt idx="86">
                  <c:v>102308900</c:v>
                </c:pt>
                <c:pt idx="87">
                  <c:v>102300000</c:v>
                </c:pt>
                <c:pt idx="88">
                  <c:v>51100000</c:v>
                </c:pt>
                <c:pt idx="89">
                  <c:v>234760500</c:v>
                </c:pt>
                <c:pt idx="90">
                  <c:v>4186931</c:v>
                </c:pt>
                <c:pt idx="91">
                  <c:v>83574831</c:v>
                </c:pt>
                <c:pt idx="92">
                  <c:v>113709992</c:v>
                </c:pt>
                <c:pt idx="93">
                  <c:v>290158751</c:v>
                </c:pt>
                <c:pt idx="94">
                  <c:v>48056940</c:v>
                </c:pt>
                <c:pt idx="95">
                  <c:v>40041683</c:v>
                </c:pt>
                <c:pt idx="96">
                  <c:v>285761243</c:v>
                </c:pt>
                <c:pt idx="97">
                  <c:v>18488314</c:v>
                </c:pt>
                <c:pt idx="98">
                  <c:v>19100000</c:v>
                </c:pt>
                <c:pt idx="99">
                  <c:v>167780960</c:v>
                </c:pt>
                <c:pt idx="100">
                  <c:v>3799339</c:v>
                </c:pt>
                <c:pt idx="101">
                  <c:v>26505000</c:v>
                </c:pt>
                <c:pt idx="102">
                  <c:v>26505000</c:v>
                </c:pt>
                <c:pt idx="103">
                  <c:v>16067035</c:v>
                </c:pt>
                <c:pt idx="104">
                  <c:v>14564027</c:v>
                </c:pt>
                <c:pt idx="105">
                  <c:v>106593296</c:v>
                </c:pt>
                <c:pt idx="106">
                  <c:v>7098492</c:v>
                </c:pt>
                <c:pt idx="107">
                  <c:v>138339411</c:v>
                </c:pt>
                <c:pt idx="108">
                  <c:v>3151130</c:v>
                </c:pt>
                <c:pt idx="109">
                  <c:v>30000000</c:v>
                </c:pt>
                <c:pt idx="110">
                  <c:v>3388210</c:v>
                </c:pt>
                <c:pt idx="111">
                  <c:v>107930000</c:v>
                </c:pt>
                <c:pt idx="112">
                  <c:v>148170000</c:v>
                </c:pt>
                <c:pt idx="113">
                  <c:v>242374454</c:v>
                </c:pt>
                <c:pt idx="114">
                  <c:v>33349949</c:v>
                </c:pt>
                <c:pt idx="115">
                  <c:v>1316074</c:v>
                </c:pt>
                <c:pt idx="116">
                  <c:v>45857453</c:v>
                </c:pt>
                <c:pt idx="117">
                  <c:v>2938208</c:v>
                </c:pt>
                <c:pt idx="118">
                  <c:v>65069140</c:v>
                </c:pt>
                <c:pt idx="119">
                  <c:v>84263837</c:v>
                </c:pt>
                <c:pt idx="120">
                  <c:v>32230907</c:v>
                </c:pt>
                <c:pt idx="121">
                  <c:v>64267897</c:v>
                </c:pt>
                <c:pt idx="122">
                  <c:v>192467</c:v>
                </c:pt>
                <c:pt idx="123">
                  <c:v>178406268</c:v>
                </c:pt>
                <c:pt idx="124">
                  <c:v>38168022</c:v>
                </c:pt>
                <c:pt idx="125">
                  <c:v>82528097</c:v>
                </c:pt>
                <c:pt idx="126">
                  <c:v>1573712</c:v>
                </c:pt>
                <c:pt idx="127">
                  <c:v>24800000</c:v>
                </c:pt>
                <c:pt idx="128">
                  <c:v>2428241</c:v>
                </c:pt>
                <c:pt idx="129">
                  <c:v>176781728</c:v>
                </c:pt>
                <c:pt idx="130">
                  <c:v>52700832</c:v>
                </c:pt>
                <c:pt idx="131">
                  <c:v>56536016</c:v>
                </c:pt>
                <c:pt idx="132">
                  <c:v>5739376</c:v>
                </c:pt>
                <c:pt idx="133">
                  <c:v>4000000</c:v>
                </c:pt>
                <c:pt idx="134">
                  <c:v>90800000</c:v>
                </c:pt>
                <c:pt idx="135">
                  <c:v>90800000</c:v>
                </c:pt>
                <c:pt idx="136">
                  <c:v>23650000</c:v>
                </c:pt>
                <c:pt idx="137">
                  <c:v>156645693</c:v>
                </c:pt>
                <c:pt idx="138">
                  <c:v>7830611</c:v>
                </c:pt>
                <c:pt idx="139">
                  <c:v>44566004</c:v>
                </c:pt>
                <c:pt idx="140">
                  <c:v>210609762</c:v>
                </c:pt>
                <c:pt idx="141">
                  <c:v>110175871</c:v>
                </c:pt>
                <c:pt idx="142">
                  <c:v>53884821</c:v>
                </c:pt>
                <c:pt idx="143">
                  <c:v>11806119</c:v>
                </c:pt>
                <c:pt idx="144">
                  <c:v>26781723</c:v>
                </c:pt>
                <c:pt idx="145">
                  <c:v>58800000</c:v>
                </c:pt>
                <c:pt idx="146">
                  <c:v>9600000</c:v>
                </c:pt>
                <c:pt idx="147">
                  <c:v>63231524</c:v>
                </c:pt>
                <c:pt idx="148">
                  <c:v>124868837</c:v>
                </c:pt>
                <c:pt idx="149">
                  <c:v>50820940</c:v>
                </c:pt>
                <c:pt idx="150">
                  <c:v>111722000</c:v>
                </c:pt>
                <c:pt idx="151">
                  <c:v>20167424</c:v>
                </c:pt>
                <c:pt idx="152">
                  <c:v>10042266</c:v>
                </c:pt>
                <c:pt idx="153">
                  <c:v>70071</c:v>
                </c:pt>
                <c:pt idx="154">
                  <c:v>9000000</c:v>
                </c:pt>
                <c:pt idx="155">
                  <c:v>44793200</c:v>
                </c:pt>
                <c:pt idx="156">
                  <c:v>217631306</c:v>
                </c:pt>
                <c:pt idx="157">
                  <c:v>47277326</c:v>
                </c:pt>
                <c:pt idx="158">
                  <c:v>333658</c:v>
                </c:pt>
                <c:pt idx="159">
                  <c:v>39200000</c:v>
                </c:pt>
                <c:pt idx="160">
                  <c:v>80000000</c:v>
                </c:pt>
                <c:pt idx="161">
                  <c:v>21300000</c:v>
                </c:pt>
                <c:pt idx="162">
                  <c:v>77413017</c:v>
                </c:pt>
                <c:pt idx="163">
                  <c:v>173585516</c:v>
                </c:pt>
                <c:pt idx="164">
                  <c:v>57504069</c:v>
                </c:pt>
                <c:pt idx="165">
                  <c:v>19067631</c:v>
                </c:pt>
                <c:pt idx="166">
                  <c:v>123922370</c:v>
                </c:pt>
                <c:pt idx="167">
                  <c:v>309125409</c:v>
                </c:pt>
                <c:pt idx="168">
                  <c:v>141319195</c:v>
                </c:pt>
                <c:pt idx="169">
                  <c:v>422783777</c:v>
                </c:pt>
                <c:pt idx="170">
                  <c:v>32541719</c:v>
                </c:pt>
                <c:pt idx="171">
                  <c:v>138795342</c:v>
                </c:pt>
                <c:pt idx="172">
                  <c:v>101736215</c:v>
                </c:pt>
                <c:pt idx="173">
                  <c:v>50382128</c:v>
                </c:pt>
                <c:pt idx="174">
                  <c:v>54800000</c:v>
                </c:pt>
                <c:pt idx="175">
                  <c:v>27200000</c:v>
                </c:pt>
                <c:pt idx="176">
                  <c:v>36200000</c:v>
                </c:pt>
                <c:pt idx="177">
                  <c:v>9013113</c:v>
                </c:pt>
                <c:pt idx="178">
                  <c:v>36000000</c:v>
                </c:pt>
                <c:pt idx="179">
                  <c:v>536767</c:v>
                </c:pt>
                <c:pt idx="180">
                  <c:v>44456509</c:v>
                </c:pt>
                <c:pt idx="181">
                  <c:v>31968347</c:v>
                </c:pt>
                <c:pt idx="182">
                  <c:v>35385560</c:v>
                </c:pt>
                <c:pt idx="183">
                  <c:v>255950375</c:v>
                </c:pt>
                <c:pt idx="184">
                  <c:v>219200000</c:v>
                </c:pt>
                <c:pt idx="185">
                  <c:v>43771291</c:v>
                </c:pt>
                <c:pt idx="186">
                  <c:v>43771291</c:v>
                </c:pt>
                <c:pt idx="187">
                  <c:v>69800000</c:v>
                </c:pt>
                <c:pt idx="188">
                  <c:v>130058047</c:v>
                </c:pt>
                <c:pt idx="189">
                  <c:v>25000000</c:v>
                </c:pt>
                <c:pt idx="190">
                  <c:v>128067808</c:v>
                </c:pt>
                <c:pt idx="191">
                  <c:v>85300000</c:v>
                </c:pt>
                <c:pt idx="192">
                  <c:v>42365600</c:v>
                </c:pt>
                <c:pt idx="193">
                  <c:v>54557348</c:v>
                </c:pt>
                <c:pt idx="194">
                  <c:v>184208848</c:v>
                </c:pt>
                <c:pt idx="195">
                  <c:v>54215416</c:v>
                </c:pt>
                <c:pt idx="196">
                  <c:v>150056505</c:v>
                </c:pt>
                <c:pt idx="197">
                  <c:v>24788807</c:v>
                </c:pt>
                <c:pt idx="198">
                  <c:v>90556401</c:v>
                </c:pt>
                <c:pt idx="199">
                  <c:v>106952327</c:v>
                </c:pt>
                <c:pt idx="200">
                  <c:v>24629916</c:v>
                </c:pt>
                <c:pt idx="201">
                  <c:v>24475193</c:v>
                </c:pt>
                <c:pt idx="202">
                  <c:v>243768</c:v>
                </c:pt>
                <c:pt idx="203">
                  <c:v>161487252</c:v>
                </c:pt>
                <c:pt idx="204">
                  <c:v>177200000</c:v>
                </c:pt>
                <c:pt idx="205">
                  <c:v>80150343</c:v>
                </c:pt>
                <c:pt idx="206">
                  <c:v>27900000</c:v>
                </c:pt>
                <c:pt idx="207">
                  <c:v>27900000</c:v>
                </c:pt>
                <c:pt idx="208">
                  <c:v>127175354</c:v>
                </c:pt>
                <c:pt idx="209">
                  <c:v>71519230</c:v>
                </c:pt>
                <c:pt idx="210">
                  <c:v>22202612</c:v>
                </c:pt>
                <c:pt idx="211">
                  <c:v>277313371</c:v>
                </c:pt>
                <c:pt idx="212">
                  <c:v>1977544</c:v>
                </c:pt>
                <c:pt idx="213">
                  <c:v>78845130</c:v>
                </c:pt>
                <c:pt idx="214">
                  <c:v>2360184</c:v>
                </c:pt>
                <c:pt idx="215">
                  <c:v>25799043</c:v>
                </c:pt>
                <c:pt idx="216">
                  <c:v>31252964</c:v>
                </c:pt>
                <c:pt idx="217">
                  <c:v>217350219</c:v>
                </c:pt>
                <c:pt idx="218">
                  <c:v>176483808</c:v>
                </c:pt>
                <c:pt idx="219">
                  <c:v>34468224</c:v>
                </c:pt>
                <c:pt idx="220">
                  <c:v>9180275</c:v>
                </c:pt>
                <c:pt idx="221">
                  <c:v>91547205</c:v>
                </c:pt>
                <c:pt idx="222">
                  <c:v>91443253</c:v>
                </c:pt>
                <c:pt idx="223">
                  <c:v>59889948</c:v>
                </c:pt>
                <c:pt idx="224">
                  <c:v>111936400</c:v>
                </c:pt>
                <c:pt idx="225">
                  <c:v>26005908</c:v>
                </c:pt>
                <c:pt idx="226">
                  <c:v>2808000</c:v>
                </c:pt>
                <c:pt idx="227">
                  <c:v>5518918</c:v>
                </c:pt>
                <c:pt idx="228">
                  <c:v>293501675</c:v>
                </c:pt>
                <c:pt idx="229">
                  <c:v>14673301</c:v>
                </c:pt>
                <c:pt idx="230">
                  <c:v>58401464</c:v>
                </c:pt>
                <c:pt idx="231">
                  <c:v>43650000</c:v>
                </c:pt>
                <c:pt idx="232">
                  <c:v>36000000</c:v>
                </c:pt>
                <c:pt idx="233">
                  <c:v>25138292</c:v>
                </c:pt>
                <c:pt idx="234">
                  <c:v>251188924</c:v>
                </c:pt>
                <c:pt idx="235">
                  <c:v>78900000</c:v>
                </c:pt>
                <c:pt idx="236">
                  <c:v>78900000</c:v>
                </c:pt>
                <c:pt idx="237">
                  <c:v>76600000</c:v>
                </c:pt>
                <c:pt idx="238">
                  <c:v>76600000</c:v>
                </c:pt>
                <c:pt idx="239">
                  <c:v>128505958</c:v>
                </c:pt>
                <c:pt idx="240">
                  <c:v>12784397</c:v>
                </c:pt>
                <c:pt idx="241">
                  <c:v>63600000</c:v>
                </c:pt>
                <c:pt idx="242">
                  <c:v>49369900</c:v>
                </c:pt>
                <c:pt idx="243">
                  <c:v>101157447</c:v>
                </c:pt>
                <c:pt idx="244">
                  <c:v>7022940</c:v>
                </c:pt>
                <c:pt idx="245">
                  <c:v>91038276</c:v>
                </c:pt>
                <c:pt idx="246">
                  <c:v>20966644</c:v>
                </c:pt>
                <c:pt idx="247">
                  <c:v>69800000</c:v>
                </c:pt>
                <c:pt idx="248">
                  <c:v>277233</c:v>
                </c:pt>
                <c:pt idx="249">
                  <c:v>109306210</c:v>
                </c:pt>
                <c:pt idx="250">
                  <c:v>172825435</c:v>
                </c:pt>
                <c:pt idx="251">
                  <c:v>130727000</c:v>
                </c:pt>
                <c:pt idx="252">
                  <c:v>13746550</c:v>
                </c:pt>
                <c:pt idx="253">
                  <c:v>137387272</c:v>
                </c:pt>
                <c:pt idx="254">
                  <c:v>103001286</c:v>
                </c:pt>
                <c:pt idx="255">
                  <c:v>19170001</c:v>
                </c:pt>
                <c:pt idx="256">
                  <c:v>68353550</c:v>
                </c:pt>
                <c:pt idx="257">
                  <c:v>34099640</c:v>
                </c:pt>
                <c:pt idx="258">
                  <c:v>13622333</c:v>
                </c:pt>
                <c:pt idx="259">
                  <c:v>101978840</c:v>
                </c:pt>
                <c:pt idx="260">
                  <c:v>169705587</c:v>
                </c:pt>
                <c:pt idx="261">
                  <c:v>119938730</c:v>
                </c:pt>
                <c:pt idx="262">
                  <c:v>2833383</c:v>
                </c:pt>
                <c:pt idx="263">
                  <c:v>39800000</c:v>
                </c:pt>
                <c:pt idx="264">
                  <c:v>79568000</c:v>
                </c:pt>
                <c:pt idx="265">
                  <c:v>128300000</c:v>
                </c:pt>
                <c:pt idx="266">
                  <c:v>144833357</c:v>
                </c:pt>
                <c:pt idx="267">
                  <c:v>52287414</c:v>
                </c:pt>
                <c:pt idx="268">
                  <c:v>35811509</c:v>
                </c:pt>
                <c:pt idx="269">
                  <c:v>91121452</c:v>
                </c:pt>
                <c:pt idx="270">
                  <c:v>19472057</c:v>
                </c:pt>
                <c:pt idx="271">
                  <c:v>32453345</c:v>
                </c:pt>
                <c:pt idx="272">
                  <c:v>179870271</c:v>
                </c:pt>
                <c:pt idx="273">
                  <c:v>19184015</c:v>
                </c:pt>
                <c:pt idx="274">
                  <c:v>191796233</c:v>
                </c:pt>
                <c:pt idx="275">
                  <c:v>114968774</c:v>
                </c:pt>
                <c:pt idx="276">
                  <c:v>15935068</c:v>
                </c:pt>
                <c:pt idx="277">
                  <c:v>25359200</c:v>
                </c:pt>
                <c:pt idx="278">
                  <c:v>63319509</c:v>
                </c:pt>
                <c:pt idx="279">
                  <c:v>63270259</c:v>
                </c:pt>
                <c:pt idx="280">
                  <c:v>183436380</c:v>
                </c:pt>
                <c:pt idx="281">
                  <c:v>132088910</c:v>
                </c:pt>
                <c:pt idx="282">
                  <c:v>94175854</c:v>
                </c:pt>
                <c:pt idx="283">
                  <c:v>12555230</c:v>
                </c:pt>
                <c:pt idx="284">
                  <c:v>363024263</c:v>
                </c:pt>
                <c:pt idx="285">
                  <c:v>75074950</c:v>
                </c:pt>
                <c:pt idx="286">
                  <c:v>205399422</c:v>
                </c:pt>
                <c:pt idx="287">
                  <c:v>121697350</c:v>
                </c:pt>
                <c:pt idx="288">
                  <c:v>43800000</c:v>
                </c:pt>
                <c:pt idx="289">
                  <c:v>121463226</c:v>
                </c:pt>
                <c:pt idx="290">
                  <c:v>2712293</c:v>
                </c:pt>
                <c:pt idx="291">
                  <c:v>57176582</c:v>
                </c:pt>
                <c:pt idx="292">
                  <c:v>72217000</c:v>
                </c:pt>
                <c:pt idx="293">
                  <c:v>41400000</c:v>
                </c:pt>
                <c:pt idx="294">
                  <c:v>5997134</c:v>
                </c:pt>
                <c:pt idx="295">
                  <c:v>389804</c:v>
                </c:pt>
                <c:pt idx="296">
                  <c:v>329691196</c:v>
                </c:pt>
                <c:pt idx="297">
                  <c:v>4771000</c:v>
                </c:pt>
                <c:pt idx="298">
                  <c:v>71502303</c:v>
                </c:pt>
                <c:pt idx="299">
                  <c:v>350123553</c:v>
                </c:pt>
                <c:pt idx="300">
                  <c:v>20803237</c:v>
                </c:pt>
                <c:pt idx="301">
                  <c:v>296623634</c:v>
                </c:pt>
                <c:pt idx="302">
                  <c:v>83025853</c:v>
                </c:pt>
                <c:pt idx="303">
                  <c:v>38400000</c:v>
                </c:pt>
                <c:pt idx="304">
                  <c:v>117224271</c:v>
                </c:pt>
                <c:pt idx="305">
                  <c:v>40983001</c:v>
                </c:pt>
                <c:pt idx="306">
                  <c:v>95860116</c:v>
                </c:pt>
                <c:pt idx="307">
                  <c:v>70011073</c:v>
                </c:pt>
                <c:pt idx="308">
                  <c:v>92823600</c:v>
                </c:pt>
                <c:pt idx="309">
                  <c:v>145000989</c:v>
                </c:pt>
                <c:pt idx="310">
                  <c:v>43490057</c:v>
                </c:pt>
                <c:pt idx="311">
                  <c:v>11546543</c:v>
                </c:pt>
                <c:pt idx="312">
                  <c:v>11533945</c:v>
                </c:pt>
                <c:pt idx="313">
                  <c:v>14400000</c:v>
                </c:pt>
                <c:pt idx="314">
                  <c:v>56437947</c:v>
                </c:pt>
                <c:pt idx="315">
                  <c:v>241816</c:v>
                </c:pt>
                <c:pt idx="316">
                  <c:v>161029270</c:v>
                </c:pt>
                <c:pt idx="317">
                  <c:v>40158000</c:v>
                </c:pt>
                <c:pt idx="318">
                  <c:v>114324072</c:v>
                </c:pt>
                <c:pt idx="319">
                  <c:v>114324072</c:v>
                </c:pt>
                <c:pt idx="320">
                  <c:v>96471845</c:v>
                </c:pt>
                <c:pt idx="321">
                  <c:v>356784000</c:v>
                </c:pt>
                <c:pt idx="322">
                  <c:v>37295394</c:v>
                </c:pt>
                <c:pt idx="323">
                  <c:v>12985267</c:v>
                </c:pt>
                <c:pt idx="324">
                  <c:v>11284657</c:v>
                </c:pt>
                <c:pt idx="325">
                  <c:v>39462438</c:v>
                </c:pt>
                <c:pt idx="326">
                  <c:v>45063889</c:v>
                </c:pt>
                <c:pt idx="327">
                  <c:v>73000942</c:v>
                </c:pt>
                <c:pt idx="328">
                  <c:v>55865715</c:v>
                </c:pt>
                <c:pt idx="329">
                  <c:v>50000000</c:v>
                </c:pt>
                <c:pt idx="330">
                  <c:v>27689474</c:v>
                </c:pt>
                <c:pt idx="331">
                  <c:v>1652472</c:v>
                </c:pt>
                <c:pt idx="332">
                  <c:v>153665036</c:v>
                </c:pt>
                <c:pt idx="333">
                  <c:v>27296514</c:v>
                </c:pt>
                <c:pt idx="334">
                  <c:v>65500000</c:v>
                </c:pt>
                <c:pt idx="335">
                  <c:v>27285953</c:v>
                </c:pt>
                <c:pt idx="336">
                  <c:v>65269010</c:v>
                </c:pt>
                <c:pt idx="337">
                  <c:v>64572496</c:v>
                </c:pt>
                <c:pt idx="338">
                  <c:v>16101109</c:v>
                </c:pt>
                <c:pt idx="339">
                  <c:v>134141530</c:v>
                </c:pt>
                <c:pt idx="340">
                  <c:v>1229197</c:v>
                </c:pt>
                <c:pt idx="341">
                  <c:v>4007792</c:v>
                </c:pt>
                <c:pt idx="342">
                  <c:v>21244913</c:v>
                </c:pt>
                <c:pt idx="343">
                  <c:v>95001351</c:v>
                </c:pt>
                <c:pt idx="344">
                  <c:v>63071133</c:v>
                </c:pt>
                <c:pt idx="345">
                  <c:v>173381405</c:v>
                </c:pt>
                <c:pt idx="346">
                  <c:v>56729973</c:v>
                </c:pt>
                <c:pt idx="347">
                  <c:v>2300000</c:v>
                </c:pt>
                <c:pt idx="348">
                  <c:v>407999255</c:v>
                </c:pt>
                <c:pt idx="349">
                  <c:v>52200504</c:v>
                </c:pt>
                <c:pt idx="350">
                  <c:v>169076745</c:v>
                </c:pt>
                <c:pt idx="351">
                  <c:v>12995673</c:v>
                </c:pt>
                <c:pt idx="352">
                  <c:v>191449475</c:v>
                </c:pt>
                <c:pt idx="353">
                  <c:v>191449475</c:v>
                </c:pt>
                <c:pt idx="354">
                  <c:v>102922376</c:v>
                </c:pt>
                <c:pt idx="355">
                  <c:v>925402</c:v>
                </c:pt>
                <c:pt idx="356">
                  <c:v>15369573</c:v>
                </c:pt>
                <c:pt idx="357">
                  <c:v>23031390</c:v>
                </c:pt>
                <c:pt idx="358">
                  <c:v>76382</c:v>
                </c:pt>
                <c:pt idx="359">
                  <c:v>6100000</c:v>
                </c:pt>
                <c:pt idx="360">
                  <c:v>50752337</c:v>
                </c:pt>
                <c:pt idx="361">
                  <c:v>86049418</c:v>
                </c:pt>
                <c:pt idx="362">
                  <c:v>35400000</c:v>
                </c:pt>
                <c:pt idx="363">
                  <c:v>30093107</c:v>
                </c:pt>
                <c:pt idx="364">
                  <c:v>100292856</c:v>
                </c:pt>
                <c:pt idx="365">
                  <c:v>40066497</c:v>
                </c:pt>
                <c:pt idx="366">
                  <c:v>70001698</c:v>
                </c:pt>
                <c:pt idx="367">
                  <c:v>57469179</c:v>
                </c:pt>
                <c:pt idx="368">
                  <c:v>24809547</c:v>
                </c:pt>
                <c:pt idx="369">
                  <c:v>148734225</c:v>
                </c:pt>
                <c:pt idx="370">
                  <c:v>4946250</c:v>
                </c:pt>
                <c:pt idx="371">
                  <c:v>7417210</c:v>
                </c:pt>
                <c:pt idx="372">
                  <c:v>3000000</c:v>
                </c:pt>
                <c:pt idx="373">
                  <c:v>46300000</c:v>
                </c:pt>
                <c:pt idx="374">
                  <c:v>7362100</c:v>
                </c:pt>
                <c:pt idx="375">
                  <c:v>31899000</c:v>
                </c:pt>
                <c:pt idx="376">
                  <c:v>73326666</c:v>
                </c:pt>
                <c:pt idx="377">
                  <c:v>121945720</c:v>
                </c:pt>
                <c:pt idx="378">
                  <c:v>70906973</c:v>
                </c:pt>
                <c:pt idx="379">
                  <c:v>121248145</c:v>
                </c:pt>
                <c:pt idx="380">
                  <c:v>82389560</c:v>
                </c:pt>
                <c:pt idx="381">
                  <c:v>368049635</c:v>
                </c:pt>
                <c:pt idx="382">
                  <c:v>82234139</c:v>
                </c:pt>
                <c:pt idx="383">
                  <c:v>145096820</c:v>
                </c:pt>
                <c:pt idx="384">
                  <c:v>24138847</c:v>
                </c:pt>
                <c:pt idx="385">
                  <c:v>52929168</c:v>
                </c:pt>
                <c:pt idx="386">
                  <c:v>71897215</c:v>
                </c:pt>
                <c:pt idx="387">
                  <c:v>163479795</c:v>
                </c:pt>
                <c:pt idx="388">
                  <c:v>47536959</c:v>
                </c:pt>
                <c:pt idx="389">
                  <c:v>47536959</c:v>
                </c:pt>
                <c:pt idx="390">
                  <c:v>61693523</c:v>
                </c:pt>
                <c:pt idx="391">
                  <c:v>56715371</c:v>
                </c:pt>
                <c:pt idx="392">
                  <c:v>94497271</c:v>
                </c:pt>
                <c:pt idx="393">
                  <c:v>56631572</c:v>
                </c:pt>
                <c:pt idx="394">
                  <c:v>16501785</c:v>
                </c:pt>
                <c:pt idx="395">
                  <c:v>46377022</c:v>
                </c:pt>
                <c:pt idx="396">
                  <c:v>60008303</c:v>
                </c:pt>
                <c:pt idx="397">
                  <c:v>85200000</c:v>
                </c:pt>
                <c:pt idx="398">
                  <c:v>68856263</c:v>
                </c:pt>
                <c:pt idx="399">
                  <c:v>50461335</c:v>
                </c:pt>
                <c:pt idx="400">
                  <c:v>31607598</c:v>
                </c:pt>
                <c:pt idx="401">
                  <c:v>27457409</c:v>
                </c:pt>
                <c:pt idx="402">
                  <c:v>1027119</c:v>
                </c:pt>
                <c:pt idx="403">
                  <c:v>36500000</c:v>
                </c:pt>
                <c:pt idx="404">
                  <c:v>13684949</c:v>
                </c:pt>
                <c:pt idx="405">
                  <c:v>54724272</c:v>
                </c:pt>
                <c:pt idx="406">
                  <c:v>336029560</c:v>
                </c:pt>
                <c:pt idx="407">
                  <c:v>43100000</c:v>
                </c:pt>
                <c:pt idx="408">
                  <c:v>49797148</c:v>
                </c:pt>
                <c:pt idx="409">
                  <c:v>9003011</c:v>
                </c:pt>
                <c:pt idx="410">
                  <c:v>171031347</c:v>
                </c:pt>
                <c:pt idx="411">
                  <c:v>76400000</c:v>
                </c:pt>
                <c:pt idx="412">
                  <c:v>44886089</c:v>
                </c:pt>
                <c:pt idx="413">
                  <c:v>148085755</c:v>
                </c:pt>
                <c:pt idx="414">
                  <c:v>267652016</c:v>
                </c:pt>
                <c:pt idx="415">
                  <c:v>66009973</c:v>
                </c:pt>
                <c:pt idx="416">
                  <c:v>300523113</c:v>
                </c:pt>
                <c:pt idx="417">
                  <c:v>57300000</c:v>
                </c:pt>
                <c:pt idx="418">
                  <c:v>21994911</c:v>
                </c:pt>
                <c:pt idx="419">
                  <c:v>68525609</c:v>
                </c:pt>
                <c:pt idx="420">
                  <c:v>109713132</c:v>
                </c:pt>
                <c:pt idx="421">
                  <c:v>61356221</c:v>
                </c:pt>
                <c:pt idx="422">
                  <c:v>26236603</c:v>
                </c:pt>
                <c:pt idx="423">
                  <c:v>218628680</c:v>
                </c:pt>
                <c:pt idx="424">
                  <c:v>34963967</c:v>
                </c:pt>
                <c:pt idx="425">
                  <c:v>96067179</c:v>
                </c:pt>
                <c:pt idx="426">
                  <c:v>652177271</c:v>
                </c:pt>
                <c:pt idx="427">
                  <c:v>34746109</c:v>
                </c:pt>
                <c:pt idx="428">
                  <c:v>17314483</c:v>
                </c:pt>
                <c:pt idx="429">
                  <c:v>32391374</c:v>
                </c:pt>
                <c:pt idx="430">
                  <c:v>323505540</c:v>
                </c:pt>
                <c:pt idx="431">
                  <c:v>32333860</c:v>
                </c:pt>
                <c:pt idx="432">
                  <c:v>21501098</c:v>
                </c:pt>
                <c:pt idx="433">
                  <c:v>257756197</c:v>
                </c:pt>
                <c:pt idx="434">
                  <c:v>856942</c:v>
                </c:pt>
                <c:pt idx="435">
                  <c:v>119518352</c:v>
                </c:pt>
                <c:pt idx="436">
                  <c:v>64001297</c:v>
                </c:pt>
                <c:pt idx="437">
                  <c:v>72219395</c:v>
                </c:pt>
                <c:pt idx="438">
                  <c:v>21197315</c:v>
                </c:pt>
                <c:pt idx="439">
                  <c:v>110222438</c:v>
                </c:pt>
                <c:pt idx="440">
                  <c:v>27545445</c:v>
                </c:pt>
                <c:pt idx="441">
                  <c:v>72000000</c:v>
                </c:pt>
                <c:pt idx="442">
                  <c:v>4231500</c:v>
                </c:pt>
                <c:pt idx="443">
                  <c:v>84518155</c:v>
                </c:pt>
                <c:pt idx="444">
                  <c:v>1689999</c:v>
                </c:pt>
                <c:pt idx="445">
                  <c:v>101334374</c:v>
                </c:pt>
                <c:pt idx="446">
                  <c:v>25244700</c:v>
                </c:pt>
                <c:pt idx="447">
                  <c:v>1050600</c:v>
                </c:pt>
                <c:pt idx="448">
                  <c:v>109243478</c:v>
                </c:pt>
                <c:pt idx="449">
                  <c:v>31501218</c:v>
                </c:pt>
                <c:pt idx="450">
                  <c:v>100491683</c:v>
                </c:pt>
                <c:pt idx="451">
                  <c:v>183875760</c:v>
                </c:pt>
                <c:pt idx="452">
                  <c:v>25047631</c:v>
                </c:pt>
                <c:pt idx="453">
                  <c:v>125014030</c:v>
                </c:pt>
                <c:pt idx="454">
                  <c:v>20773070</c:v>
                </c:pt>
                <c:pt idx="455">
                  <c:v>166147885</c:v>
                </c:pt>
                <c:pt idx="456">
                  <c:v>20733485</c:v>
                </c:pt>
                <c:pt idx="457">
                  <c:v>70492685</c:v>
                </c:pt>
                <c:pt idx="458">
                  <c:v>144731527</c:v>
                </c:pt>
                <c:pt idx="459">
                  <c:v>82624961</c:v>
                </c:pt>
                <c:pt idx="460">
                  <c:v>474544677</c:v>
                </c:pt>
                <c:pt idx="461">
                  <c:v>90636983</c:v>
                </c:pt>
                <c:pt idx="462">
                  <c:v>197171806</c:v>
                </c:pt>
                <c:pt idx="463">
                  <c:v>28747570</c:v>
                </c:pt>
                <c:pt idx="464">
                  <c:v>1281176</c:v>
                </c:pt>
                <c:pt idx="465">
                  <c:v>34872293</c:v>
                </c:pt>
                <c:pt idx="466">
                  <c:v>163947053</c:v>
                </c:pt>
                <c:pt idx="467">
                  <c:v>2047570</c:v>
                </c:pt>
                <c:pt idx="468">
                  <c:v>61400000</c:v>
                </c:pt>
                <c:pt idx="469">
                  <c:v>306124059</c:v>
                </c:pt>
                <c:pt idx="470">
                  <c:v>122012643</c:v>
                </c:pt>
                <c:pt idx="471">
                  <c:v>150368971</c:v>
                </c:pt>
                <c:pt idx="472">
                  <c:v>105444419</c:v>
                </c:pt>
                <c:pt idx="473">
                  <c:v>380838870</c:v>
                </c:pt>
                <c:pt idx="474">
                  <c:v>40485039</c:v>
                </c:pt>
                <c:pt idx="475">
                  <c:v>181395380</c:v>
                </c:pt>
                <c:pt idx="476">
                  <c:v>132541238</c:v>
                </c:pt>
                <c:pt idx="477">
                  <c:v>377019252</c:v>
                </c:pt>
                <c:pt idx="478">
                  <c:v>100241322</c:v>
                </c:pt>
                <c:pt idx="479">
                  <c:v>36049108</c:v>
                </c:pt>
                <c:pt idx="480">
                  <c:v>80050171</c:v>
                </c:pt>
                <c:pt idx="481">
                  <c:v>80050171</c:v>
                </c:pt>
                <c:pt idx="482">
                  <c:v>34017854</c:v>
                </c:pt>
                <c:pt idx="483">
                  <c:v>14000000</c:v>
                </c:pt>
                <c:pt idx="484">
                  <c:v>51872378</c:v>
                </c:pt>
                <c:pt idx="485">
                  <c:v>59735548</c:v>
                </c:pt>
                <c:pt idx="486">
                  <c:v>52543632</c:v>
                </c:pt>
                <c:pt idx="487">
                  <c:v>51697449</c:v>
                </c:pt>
                <c:pt idx="488">
                  <c:v>13092000</c:v>
                </c:pt>
                <c:pt idx="489">
                  <c:v>117559438</c:v>
                </c:pt>
                <c:pt idx="490">
                  <c:v>469947</c:v>
                </c:pt>
                <c:pt idx="491">
                  <c:v>15655665</c:v>
                </c:pt>
                <c:pt idx="492">
                  <c:v>70360285</c:v>
                </c:pt>
                <c:pt idx="493">
                  <c:v>11694528</c:v>
                </c:pt>
                <c:pt idx="494">
                  <c:v>48637684</c:v>
                </c:pt>
                <c:pt idx="495">
                  <c:v>116631310</c:v>
                </c:pt>
                <c:pt idx="496">
                  <c:v>19421271</c:v>
                </c:pt>
                <c:pt idx="497">
                  <c:v>11642254</c:v>
                </c:pt>
                <c:pt idx="498">
                  <c:v>23272306</c:v>
                </c:pt>
                <c:pt idx="499">
                  <c:v>19281235</c:v>
                </c:pt>
                <c:pt idx="500">
                  <c:v>65535067</c:v>
                </c:pt>
                <c:pt idx="501">
                  <c:v>115648585</c:v>
                </c:pt>
                <c:pt idx="502">
                  <c:v>115646235</c:v>
                </c:pt>
                <c:pt idx="503">
                  <c:v>2694973</c:v>
                </c:pt>
                <c:pt idx="504">
                  <c:v>48092846</c:v>
                </c:pt>
                <c:pt idx="505">
                  <c:v>134455175</c:v>
                </c:pt>
                <c:pt idx="506">
                  <c:v>191616238</c:v>
                </c:pt>
                <c:pt idx="507">
                  <c:v>64998368</c:v>
                </c:pt>
                <c:pt idx="508">
                  <c:v>24792061</c:v>
                </c:pt>
                <c:pt idx="509">
                  <c:v>144512310</c:v>
                </c:pt>
                <c:pt idx="510">
                  <c:v>144512310</c:v>
                </c:pt>
                <c:pt idx="511">
                  <c:v>3650677</c:v>
                </c:pt>
                <c:pt idx="512">
                  <c:v>32279955</c:v>
                </c:pt>
                <c:pt idx="513">
                  <c:v>170684505</c:v>
                </c:pt>
                <c:pt idx="514">
                  <c:v>52293982</c:v>
                </c:pt>
                <c:pt idx="515">
                  <c:v>34074895</c:v>
                </c:pt>
                <c:pt idx="516">
                  <c:v>75597042</c:v>
                </c:pt>
                <c:pt idx="517">
                  <c:v>86930411</c:v>
                </c:pt>
                <c:pt idx="518">
                  <c:v>49121934</c:v>
                </c:pt>
                <c:pt idx="519">
                  <c:v>3773863</c:v>
                </c:pt>
                <c:pt idx="520">
                  <c:v>158348400</c:v>
                </c:pt>
                <c:pt idx="521">
                  <c:v>75072454</c:v>
                </c:pt>
                <c:pt idx="522">
                  <c:v>150117807</c:v>
                </c:pt>
                <c:pt idx="523">
                  <c:v>41227069</c:v>
                </c:pt>
                <c:pt idx="524">
                  <c:v>37470017</c:v>
                </c:pt>
                <c:pt idx="525">
                  <c:v>93571803</c:v>
                </c:pt>
                <c:pt idx="526">
                  <c:v>4105123</c:v>
                </c:pt>
                <c:pt idx="527">
                  <c:v>18656400</c:v>
                </c:pt>
                <c:pt idx="528">
                  <c:v>159578352</c:v>
                </c:pt>
                <c:pt idx="529">
                  <c:v>24103594</c:v>
                </c:pt>
                <c:pt idx="530">
                  <c:v>22235901</c:v>
                </c:pt>
                <c:pt idx="531">
                  <c:v>33244684</c:v>
                </c:pt>
                <c:pt idx="532">
                  <c:v>7369373</c:v>
                </c:pt>
                <c:pt idx="533">
                  <c:v>55184721</c:v>
                </c:pt>
                <c:pt idx="534">
                  <c:v>25625110</c:v>
                </c:pt>
                <c:pt idx="535">
                  <c:v>251501645</c:v>
                </c:pt>
                <c:pt idx="536">
                  <c:v>38201895</c:v>
                </c:pt>
                <c:pt idx="537">
                  <c:v>59847242</c:v>
                </c:pt>
                <c:pt idx="538">
                  <c:v>340478898</c:v>
                </c:pt>
                <c:pt idx="539">
                  <c:v>217326336</c:v>
                </c:pt>
                <c:pt idx="540">
                  <c:v>108360000</c:v>
                </c:pt>
                <c:pt idx="541">
                  <c:v>902835</c:v>
                </c:pt>
                <c:pt idx="542">
                  <c:v>64955956</c:v>
                </c:pt>
                <c:pt idx="543">
                  <c:v>90135191</c:v>
                </c:pt>
                <c:pt idx="544">
                  <c:v>46729374</c:v>
                </c:pt>
                <c:pt idx="545">
                  <c:v>46563158</c:v>
                </c:pt>
                <c:pt idx="546">
                  <c:v>35794166</c:v>
                </c:pt>
                <c:pt idx="547">
                  <c:v>71588220</c:v>
                </c:pt>
                <c:pt idx="548">
                  <c:v>124732962</c:v>
                </c:pt>
                <c:pt idx="549">
                  <c:v>106694016</c:v>
                </c:pt>
                <c:pt idx="550">
                  <c:v>17768000</c:v>
                </c:pt>
                <c:pt idx="551">
                  <c:v>39025000</c:v>
                </c:pt>
                <c:pt idx="552">
                  <c:v>2301777</c:v>
                </c:pt>
                <c:pt idx="553">
                  <c:v>17683670</c:v>
                </c:pt>
                <c:pt idx="554">
                  <c:v>141340178</c:v>
                </c:pt>
                <c:pt idx="555">
                  <c:v>91457688</c:v>
                </c:pt>
                <c:pt idx="556">
                  <c:v>49122319</c:v>
                </c:pt>
                <c:pt idx="557">
                  <c:v>21005329</c:v>
                </c:pt>
                <c:pt idx="558">
                  <c:v>31487293</c:v>
                </c:pt>
                <c:pt idx="559">
                  <c:v>279167575</c:v>
                </c:pt>
                <c:pt idx="560">
                  <c:v>38317535</c:v>
                </c:pt>
                <c:pt idx="561">
                  <c:v>17382982</c:v>
                </c:pt>
                <c:pt idx="562">
                  <c:v>138614544</c:v>
                </c:pt>
                <c:pt idx="563">
                  <c:v>65807024</c:v>
                </c:pt>
                <c:pt idx="564">
                  <c:v>20772796</c:v>
                </c:pt>
                <c:pt idx="565">
                  <c:v>165500000</c:v>
                </c:pt>
                <c:pt idx="566">
                  <c:v>44726644</c:v>
                </c:pt>
                <c:pt idx="567">
                  <c:v>29200000</c:v>
                </c:pt>
                <c:pt idx="568">
                  <c:v>51527787</c:v>
                </c:pt>
                <c:pt idx="569">
                  <c:v>37766350</c:v>
                </c:pt>
                <c:pt idx="570">
                  <c:v>27362712</c:v>
                </c:pt>
                <c:pt idx="571">
                  <c:v>150415432</c:v>
                </c:pt>
                <c:pt idx="572">
                  <c:v>27979400</c:v>
                </c:pt>
                <c:pt idx="573">
                  <c:v>44134898</c:v>
                </c:pt>
                <c:pt idx="574">
                  <c:v>3386698</c:v>
                </c:pt>
                <c:pt idx="575">
                  <c:v>213079163</c:v>
                </c:pt>
                <c:pt idx="576">
                  <c:v>64255243</c:v>
                </c:pt>
                <c:pt idx="577">
                  <c:v>54000000</c:v>
                </c:pt>
                <c:pt idx="578">
                  <c:v>313837577</c:v>
                </c:pt>
                <c:pt idx="579">
                  <c:v>67325559</c:v>
                </c:pt>
                <c:pt idx="580">
                  <c:v>13464388</c:v>
                </c:pt>
                <c:pt idx="581">
                  <c:v>380262555</c:v>
                </c:pt>
                <c:pt idx="582">
                  <c:v>28563926</c:v>
                </c:pt>
                <c:pt idx="583">
                  <c:v>6719300</c:v>
                </c:pt>
                <c:pt idx="584">
                  <c:v>33583175</c:v>
                </c:pt>
                <c:pt idx="585">
                  <c:v>117528646</c:v>
                </c:pt>
                <c:pt idx="586">
                  <c:v>9054736</c:v>
                </c:pt>
                <c:pt idx="587">
                  <c:v>83813460</c:v>
                </c:pt>
                <c:pt idx="588">
                  <c:v>127214072</c:v>
                </c:pt>
                <c:pt idx="589">
                  <c:v>100422786</c:v>
                </c:pt>
                <c:pt idx="590">
                  <c:v>46800000</c:v>
                </c:pt>
                <c:pt idx="591">
                  <c:v>56816662</c:v>
                </c:pt>
                <c:pt idx="592">
                  <c:v>10017041</c:v>
                </c:pt>
                <c:pt idx="593">
                  <c:v>60057639</c:v>
                </c:pt>
                <c:pt idx="594">
                  <c:v>50003300</c:v>
                </c:pt>
                <c:pt idx="595">
                  <c:v>59573085</c:v>
                </c:pt>
                <c:pt idx="596">
                  <c:v>33071558</c:v>
                </c:pt>
                <c:pt idx="597">
                  <c:v>52885587</c:v>
                </c:pt>
                <c:pt idx="598">
                  <c:v>39647595</c:v>
                </c:pt>
                <c:pt idx="599">
                  <c:v>33000000</c:v>
                </c:pt>
                <c:pt idx="600">
                  <c:v>138447667</c:v>
                </c:pt>
                <c:pt idx="601">
                  <c:v>658672302</c:v>
                </c:pt>
                <c:pt idx="602">
                  <c:v>65623128</c:v>
                </c:pt>
                <c:pt idx="603">
                  <c:v>40962534</c:v>
                </c:pt>
                <c:pt idx="604">
                  <c:v>104632573</c:v>
                </c:pt>
                <c:pt idx="605">
                  <c:v>424645577</c:v>
                </c:pt>
                <c:pt idx="606">
                  <c:v>6531491</c:v>
                </c:pt>
                <c:pt idx="607">
                  <c:v>22800000</c:v>
                </c:pt>
                <c:pt idx="608">
                  <c:v>26049082</c:v>
                </c:pt>
                <c:pt idx="609">
                  <c:v>13008928</c:v>
                </c:pt>
                <c:pt idx="610">
                  <c:v>25926543</c:v>
                </c:pt>
                <c:pt idx="611">
                  <c:v>210592590</c:v>
                </c:pt>
                <c:pt idx="612">
                  <c:v>84136909</c:v>
                </c:pt>
                <c:pt idx="613">
                  <c:v>87341380</c:v>
                </c:pt>
                <c:pt idx="614">
                  <c:v>112692062</c:v>
                </c:pt>
                <c:pt idx="615">
                  <c:v>38624000</c:v>
                </c:pt>
                <c:pt idx="616">
                  <c:v>32101000</c:v>
                </c:pt>
                <c:pt idx="617">
                  <c:v>760505847</c:v>
                </c:pt>
                <c:pt idx="618">
                  <c:v>64149837</c:v>
                </c:pt>
                <c:pt idx="619">
                  <c:v>16017403</c:v>
                </c:pt>
                <c:pt idx="620">
                  <c:v>75590286</c:v>
                </c:pt>
                <c:pt idx="621">
                  <c:v>80034302</c:v>
                </c:pt>
                <c:pt idx="622">
                  <c:v>46338728</c:v>
                </c:pt>
                <c:pt idx="623">
                  <c:v>54322273</c:v>
                </c:pt>
                <c:pt idx="624">
                  <c:v>79817937</c:v>
                </c:pt>
                <c:pt idx="625">
                  <c:v>54257433</c:v>
                </c:pt>
                <c:pt idx="626">
                  <c:v>47860214</c:v>
                </c:pt>
                <c:pt idx="627">
                  <c:v>54239856</c:v>
                </c:pt>
                <c:pt idx="628">
                  <c:v>47811275</c:v>
                </c:pt>
                <c:pt idx="629">
                  <c:v>254455986</c:v>
                </c:pt>
                <c:pt idx="630">
                  <c:v>38087366</c:v>
                </c:pt>
                <c:pt idx="631">
                  <c:v>5709616</c:v>
                </c:pt>
                <c:pt idx="632">
                  <c:v>101470202</c:v>
                </c:pt>
                <c:pt idx="633">
                  <c:v>53868030</c:v>
                </c:pt>
                <c:pt idx="634">
                  <c:v>227965690</c:v>
                </c:pt>
                <c:pt idx="635">
                  <c:v>126546825</c:v>
                </c:pt>
                <c:pt idx="636">
                  <c:v>164435221</c:v>
                </c:pt>
                <c:pt idx="637">
                  <c:v>62933793</c:v>
                </c:pt>
                <c:pt idx="638">
                  <c:v>78656813</c:v>
                </c:pt>
                <c:pt idx="639">
                  <c:v>110008260</c:v>
                </c:pt>
                <c:pt idx="640">
                  <c:v>37707719</c:v>
                </c:pt>
                <c:pt idx="641">
                  <c:v>229074524</c:v>
                </c:pt>
                <c:pt idx="642">
                  <c:v>109712885</c:v>
                </c:pt>
                <c:pt idx="643">
                  <c:v>125069696</c:v>
                </c:pt>
                <c:pt idx="644">
                  <c:v>34334256</c:v>
                </c:pt>
                <c:pt idx="645">
                  <c:v>56127162</c:v>
                </c:pt>
                <c:pt idx="646">
                  <c:v>74608545</c:v>
                </c:pt>
                <c:pt idx="647">
                  <c:v>139852971</c:v>
                </c:pt>
                <c:pt idx="648">
                  <c:v>18621249</c:v>
                </c:pt>
                <c:pt idx="649">
                  <c:v>37188667</c:v>
                </c:pt>
                <c:pt idx="650">
                  <c:v>77264926</c:v>
                </c:pt>
                <c:pt idx="651">
                  <c:v>35537564</c:v>
                </c:pt>
                <c:pt idx="652">
                  <c:v>216119491</c:v>
                </c:pt>
                <c:pt idx="653">
                  <c:v>58571513</c:v>
                </c:pt>
                <c:pt idx="654">
                  <c:v>153620822</c:v>
                </c:pt>
                <c:pt idx="655">
                  <c:v>4599680</c:v>
                </c:pt>
                <c:pt idx="656">
                  <c:v>30651422</c:v>
                </c:pt>
                <c:pt idx="657">
                  <c:v>58156435</c:v>
                </c:pt>
                <c:pt idx="658">
                  <c:v>136019448</c:v>
                </c:pt>
                <c:pt idx="659">
                  <c:v>76270454</c:v>
                </c:pt>
                <c:pt idx="660">
                  <c:v>100125340</c:v>
                </c:pt>
                <c:pt idx="661">
                  <c:v>30306281</c:v>
                </c:pt>
                <c:pt idx="662">
                  <c:v>15152879</c:v>
                </c:pt>
                <c:pt idx="663">
                  <c:v>33305037</c:v>
                </c:pt>
                <c:pt idx="664">
                  <c:v>15126948</c:v>
                </c:pt>
                <c:pt idx="665">
                  <c:v>93749203</c:v>
                </c:pt>
                <c:pt idx="666">
                  <c:v>166225040</c:v>
                </c:pt>
                <c:pt idx="667">
                  <c:v>6026908</c:v>
                </c:pt>
                <c:pt idx="668">
                  <c:v>102413606</c:v>
                </c:pt>
                <c:pt idx="669">
                  <c:v>150315155</c:v>
                </c:pt>
                <c:pt idx="670">
                  <c:v>60072596</c:v>
                </c:pt>
                <c:pt idx="671">
                  <c:v>242589580</c:v>
                </c:pt>
                <c:pt idx="672">
                  <c:v>38916903</c:v>
                </c:pt>
                <c:pt idx="673">
                  <c:v>176387405</c:v>
                </c:pt>
                <c:pt idx="674">
                  <c:v>113502246</c:v>
                </c:pt>
                <c:pt idx="675">
                  <c:v>44667095</c:v>
                </c:pt>
                <c:pt idx="676">
                  <c:v>77324422</c:v>
                </c:pt>
                <c:pt idx="677">
                  <c:v>74273505</c:v>
                </c:pt>
                <c:pt idx="678">
                  <c:v>118500000</c:v>
                </c:pt>
                <c:pt idx="679">
                  <c:v>2957978</c:v>
                </c:pt>
                <c:pt idx="680">
                  <c:v>162586036</c:v>
                </c:pt>
                <c:pt idx="681">
                  <c:v>147637474</c:v>
                </c:pt>
                <c:pt idx="682">
                  <c:v>23618786</c:v>
                </c:pt>
                <c:pt idx="683">
                  <c:v>29500000</c:v>
                </c:pt>
                <c:pt idx="684">
                  <c:v>10305534</c:v>
                </c:pt>
                <c:pt idx="685">
                  <c:v>170708996</c:v>
                </c:pt>
                <c:pt idx="686">
                  <c:v>36200000</c:v>
                </c:pt>
                <c:pt idx="687">
                  <c:v>111760631</c:v>
                </c:pt>
                <c:pt idx="688">
                  <c:v>29392418</c:v>
                </c:pt>
                <c:pt idx="689">
                  <c:v>17605861</c:v>
                </c:pt>
                <c:pt idx="690">
                  <c:v>219613391</c:v>
                </c:pt>
                <c:pt idx="691">
                  <c:v>70269171</c:v>
                </c:pt>
                <c:pt idx="692">
                  <c:v>108244774</c:v>
                </c:pt>
                <c:pt idx="693">
                  <c:v>43848100</c:v>
                </c:pt>
                <c:pt idx="694">
                  <c:v>32131483</c:v>
                </c:pt>
                <c:pt idx="695">
                  <c:v>51053787</c:v>
                </c:pt>
                <c:pt idx="696">
                  <c:v>78651430</c:v>
                </c:pt>
                <c:pt idx="697">
                  <c:v>436471036</c:v>
                </c:pt>
                <c:pt idx="698">
                  <c:v>81350242</c:v>
                </c:pt>
                <c:pt idx="699">
                  <c:v>403706375</c:v>
                </c:pt>
                <c:pt idx="700">
                  <c:v>130512915</c:v>
                </c:pt>
                <c:pt idx="701">
                  <c:v>20257000</c:v>
                </c:pt>
                <c:pt idx="702">
                  <c:v>28873374</c:v>
                </c:pt>
                <c:pt idx="703">
                  <c:v>57744720</c:v>
                </c:pt>
                <c:pt idx="704">
                  <c:v>533316061</c:v>
                </c:pt>
                <c:pt idx="705">
                  <c:v>71975611</c:v>
                </c:pt>
                <c:pt idx="706">
                  <c:v>14343976</c:v>
                </c:pt>
                <c:pt idx="707">
                  <c:v>43022524</c:v>
                </c:pt>
                <c:pt idx="708">
                  <c:v>51600000</c:v>
                </c:pt>
                <c:pt idx="709">
                  <c:v>42919096</c:v>
                </c:pt>
                <c:pt idx="710">
                  <c:v>42919096</c:v>
                </c:pt>
                <c:pt idx="711">
                  <c:v>71309760</c:v>
                </c:pt>
                <c:pt idx="712">
                  <c:v>85416609</c:v>
                </c:pt>
                <c:pt idx="713">
                  <c:v>116724075</c:v>
                </c:pt>
                <c:pt idx="714">
                  <c:v>45507053</c:v>
                </c:pt>
                <c:pt idx="715">
                  <c:v>261437578</c:v>
                </c:pt>
                <c:pt idx="716">
                  <c:v>42592530</c:v>
                </c:pt>
                <c:pt idx="717">
                  <c:v>25530884</c:v>
                </c:pt>
                <c:pt idx="718">
                  <c:v>56667870</c:v>
                </c:pt>
                <c:pt idx="719">
                  <c:v>623279547</c:v>
                </c:pt>
                <c:pt idx="720">
                  <c:v>70625986</c:v>
                </c:pt>
                <c:pt idx="721">
                  <c:v>14123773</c:v>
                </c:pt>
                <c:pt idx="722">
                  <c:v>14100000</c:v>
                </c:pt>
                <c:pt idx="723">
                  <c:v>56398162</c:v>
                </c:pt>
                <c:pt idx="724">
                  <c:v>22551000</c:v>
                </c:pt>
                <c:pt idx="725">
                  <c:v>56362352</c:v>
                </c:pt>
                <c:pt idx="726">
                  <c:v>87100000</c:v>
                </c:pt>
                <c:pt idx="727">
                  <c:v>56154094</c:v>
                </c:pt>
                <c:pt idx="728">
                  <c:v>14015786</c:v>
                </c:pt>
                <c:pt idx="729">
                  <c:v>182204440</c:v>
                </c:pt>
                <c:pt idx="730">
                  <c:v>12574715</c:v>
                </c:pt>
                <c:pt idx="731">
                  <c:v>37623143</c:v>
                </c:pt>
                <c:pt idx="732">
                  <c:v>41777564</c:v>
                </c:pt>
                <c:pt idx="733">
                  <c:v>250147615</c:v>
                </c:pt>
                <c:pt idx="734">
                  <c:v>25000000</c:v>
                </c:pt>
                <c:pt idx="735">
                  <c:v>172071312</c:v>
                </c:pt>
                <c:pt idx="736">
                  <c:v>22201636</c:v>
                </c:pt>
                <c:pt idx="737">
                  <c:v>27736779</c:v>
                </c:pt>
                <c:pt idx="738">
                  <c:v>55461307</c:v>
                </c:pt>
                <c:pt idx="739">
                  <c:v>9701559</c:v>
                </c:pt>
                <c:pt idx="740">
                  <c:v>22168359</c:v>
                </c:pt>
                <c:pt idx="741">
                  <c:v>143704210</c:v>
                </c:pt>
                <c:pt idx="742">
                  <c:v>110536</c:v>
                </c:pt>
                <c:pt idx="743">
                  <c:v>116006080</c:v>
                </c:pt>
                <c:pt idx="744">
                  <c:v>126805112</c:v>
                </c:pt>
                <c:pt idx="745">
                  <c:v>71500556</c:v>
                </c:pt>
                <c:pt idx="746">
                  <c:v>167735396</c:v>
                </c:pt>
                <c:pt idx="747">
                  <c:v>274084951</c:v>
                </c:pt>
                <c:pt idx="748">
                  <c:v>6851969</c:v>
                </c:pt>
                <c:pt idx="749">
                  <c:v>82163317</c:v>
                </c:pt>
                <c:pt idx="750">
                  <c:v>245823397</c:v>
                </c:pt>
                <c:pt idx="751">
                  <c:v>24530513</c:v>
                </c:pt>
                <c:pt idx="752">
                  <c:v>171383253</c:v>
                </c:pt>
                <c:pt idx="753">
                  <c:v>38048637</c:v>
                </c:pt>
                <c:pt idx="754">
                  <c:v>108706165</c:v>
                </c:pt>
                <c:pt idx="755">
                  <c:v>65182182</c:v>
                </c:pt>
                <c:pt idx="756">
                  <c:v>59696176</c:v>
                </c:pt>
                <c:pt idx="757">
                  <c:v>8114507</c:v>
                </c:pt>
                <c:pt idx="758">
                  <c:v>310675583</c:v>
                </c:pt>
                <c:pt idx="759">
                  <c:v>135014968</c:v>
                </c:pt>
                <c:pt idx="760">
                  <c:v>9449219</c:v>
                </c:pt>
                <c:pt idx="761">
                  <c:v>80920948</c:v>
                </c:pt>
                <c:pt idx="762">
                  <c:v>337103873</c:v>
                </c:pt>
                <c:pt idx="763">
                  <c:v>5383834</c:v>
                </c:pt>
                <c:pt idx="764">
                  <c:v>107458785</c:v>
                </c:pt>
                <c:pt idx="765">
                  <c:v>400736600</c:v>
                </c:pt>
                <c:pt idx="766">
                  <c:v>40064955</c:v>
                </c:pt>
                <c:pt idx="767">
                  <c:v>13350177</c:v>
                </c:pt>
                <c:pt idx="768">
                  <c:v>31990064</c:v>
                </c:pt>
                <c:pt idx="769">
                  <c:v>42638165</c:v>
                </c:pt>
                <c:pt idx="770">
                  <c:v>42638165</c:v>
                </c:pt>
                <c:pt idx="771">
                  <c:v>66489425</c:v>
                </c:pt>
                <c:pt idx="772">
                  <c:v>26583369</c:v>
                </c:pt>
                <c:pt idx="773">
                  <c:v>53146000</c:v>
                </c:pt>
                <c:pt idx="774">
                  <c:v>13269963</c:v>
                </c:pt>
                <c:pt idx="775">
                  <c:v>79566871</c:v>
                </c:pt>
                <c:pt idx="776">
                  <c:v>58328680</c:v>
                </c:pt>
                <c:pt idx="777">
                  <c:v>31691811</c:v>
                </c:pt>
                <c:pt idx="778">
                  <c:v>31597131</c:v>
                </c:pt>
                <c:pt idx="779">
                  <c:v>7888703</c:v>
                </c:pt>
                <c:pt idx="780">
                  <c:v>10515579</c:v>
                </c:pt>
                <c:pt idx="781">
                  <c:v>241688385</c:v>
                </c:pt>
                <c:pt idx="782">
                  <c:v>261970615</c:v>
                </c:pt>
                <c:pt idx="783">
                  <c:v>31397498</c:v>
                </c:pt>
                <c:pt idx="784">
                  <c:v>44469602</c:v>
                </c:pt>
                <c:pt idx="785">
                  <c:v>182805123</c:v>
                </c:pt>
                <c:pt idx="786">
                  <c:v>52066000</c:v>
                </c:pt>
                <c:pt idx="787">
                  <c:v>31179516</c:v>
                </c:pt>
                <c:pt idx="788">
                  <c:v>31155435</c:v>
                </c:pt>
                <c:pt idx="789">
                  <c:v>233630478</c:v>
                </c:pt>
                <c:pt idx="790">
                  <c:v>2073984</c:v>
                </c:pt>
                <c:pt idx="791">
                  <c:v>16842303</c:v>
                </c:pt>
                <c:pt idx="792">
                  <c:v>12947763</c:v>
                </c:pt>
                <c:pt idx="793">
                  <c:v>42700000</c:v>
                </c:pt>
                <c:pt idx="794">
                  <c:v>124107476</c:v>
                </c:pt>
                <c:pt idx="795">
                  <c:v>69586544</c:v>
                </c:pt>
                <c:pt idx="796">
                  <c:v>8243880</c:v>
                </c:pt>
                <c:pt idx="797">
                  <c:v>193136719</c:v>
                </c:pt>
                <c:pt idx="798">
                  <c:v>141600000</c:v>
                </c:pt>
                <c:pt idx="799">
                  <c:v>82301521</c:v>
                </c:pt>
                <c:pt idx="800">
                  <c:v>51431160</c:v>
                </c:pt>
                <c:pt idx="801">
                  <c:v>5132222</c:v>
                </c:pt>
                <c:pt idx="802">
                  <c:v>23078294</c:v>
                </c:pt>
                <c:pt idx="803">
                  <c:v>6401336</c:v>
                </c:pt>
                <c:pt idx="804">
                  <c:v>76806312</c:v>
                </c:pt>
                <c:pt idx="805">
                  <c:v>25600000</c:v>
                </c:pt>
                <c:pt idx="806">
                  <c:v>127997349</c:v>
                </c:pt>
                <c:pt idx="807">
                  <c:v>102310175</c:v>
                </c:pt>
                <c:pt idx="808">
                  <c:v>76501438</c:v>
                </c:pt>
                <c:pt idx="809">
                  <c:v>20400000</c:v>
                </c:pt>
                <c:pt idx="810">
                  <c:v>71346930</c:v>
                </c:pt>
                <c:pt idx="811">
                  <c:v>25464480</c:v>
                </c:pt>
                <c:pt idx="812">
                  <c:v>317557891</c:v>
                </c:pt>
                <c:pt idx="813">
                  <c:v>126975169</c:v>
                </c:pt>
                <c:pt idx="814">
                  <c:v>21564616</c:v>
                </c:pt>
                <c:pt idx="815">
                  <c:v>177575142</c:v>
                </c:pt>
                <c:pt idx="816">
                  <c:v>55762229</c:v>
                </c:pt>
                <c:pt idx="817">
                  <c:v>25339117</c:v>
                </c:pt>
                <c:pt idx="818">
                  <c:v>30400000</c:v>
                </c:pt>
                <c:pt idx="819">
                  <c:v>26589953</c:v>
                </c:pt>
                <c:pt idx="820">
                  <c:v>65703412</c:v>
                </c:pt>
                <c:pt idx="821">
                  <c:v>37877959</c:v>
                </c:pt>
                <c:pt idx="822">
                  <c:v>10097096</c:v>
                </c:pt>
                <c:pt idx="823">
                  <c:v>126203320</c:v>
                </c:pt>
                <c:pt idx="824">
                  <c:v>40363530</c:v>
                </c:pt>
                <c:pt idx="825">
                  <c:v>58006147</c:v>
                </c:pt>
                <c:pt idx="826">
                  <c:v>126088877</c:v>
                </c:pt>
                <c:pt idx="827">
                  <c:v>289907418</c:v>
                </c:pt>
                <c:pt idx="828">
                  <c:v>27669413</c:v>
                </c:pt>
                <c:pt idx="829">
                  <c:v>226138454</c:v>
                </c:pt>
                <c:pt idx="830">
                  <c:v>42672630</c:v>
                </c:pt>
                <c:pt idx="831">
                  <c:v>42660000</c:v>
                </c:pt>
                <c:pt idx="832">
                  <c:v>52691009</c:v>
                </c:pt>
                <c:pt idx="833">
                  <c:v>2508841</c:v>
                </c:pt>
                <c:pt idx="834">
                  <c:v>70235322</c:v>
                </c:pt>
                <c:pt idx="835">
                  <c:v>80197993</c:v>
                </c:pt>
                <c:pt idx="836">
                  <c:v>1250798</c:v>
                </c:pt>
                <c:pt idx="837">
                  <c:v>78800000</c:v>
                </c:pt>
                <c:pt idx="838">
                  <c:v>17474107</c:v>
                </c:pt>
                <c:pt idx="839">
                  <c:v>74888996</c:v>
                </c:pt>
                <c:pt idx="840">
                  <c:v>52353636</c:v>
                </c:pt>
                <c:pt idx="841">
                  <c:v>74787599</c:v>
                </c:pt>
                <c:pt idx="842">
                  <c:v>92173235</c:v>
                </c:pt>
                <c:pt idx="843">
                  <c:v>39825798</c:v>
                </c:pt>
                <c:pt idx="844">
                  <c:v>34793160</c:v>
                </c:pt>
                <c:pt idx="845">
                  <c:v>34700000</c:v>
                </c:pt>
                <c:pt idx="846">
                  <c:v>52008288</c:v>
                </c:pt>
                <c:pt idx="847">
                  <c:v>14821531</c:v>
                </c:pt>
                <c:pt idx="848">
                  <c:v>39511038</c:v>
                </c:pt>
                <c:pt idx="849">
                  <c:v>67900000</c:v>
                </c:pt>
                <c:pt idx="850">
                  <c:v>54235441</c:v>
                </c:pt>
                <c:pt idx="851">
                  <c:v>86208010</c:v>
                </c:pt>
                <c:pt idx="852">
                  <c:v>8108247</c:v>
                </c:pt>
                <c:pt idx="853">
                  <c:v>183132370</c:v>
                </c:pt>
                <c:pt idx="854">
                  <c:v>195329763</c:v>
                </c:pt>
                <c:pt idx="855">
                  <c:v>134218018</c:v>
                </c:pt>
                <c:pt idx="856">
                  <c:v>12200000</c:v>
                </c:pt>
                <c:pt idx="857">
                  <c:v>148775460</c:v>
                </c:pt>
                <c:pt idx="858">
                  <c:v>43853424</c:v>
                </c:pt>
                <c:pt idx="859">
                  <c:v>292298923</c:v>
                </c:pt>
                <c:pt idx="860">
                  <c:v>7282851</c:v>
                </c:pt>
                <c:pt idx="861">
                  <c:v>48546578</c:v>
                </c:pt>
                <c:pt idx="862">
                  <c:v>96917897</c:v>
                </c:pt>
                <c:pt idx="863">
                  <c:v>43601508</c:v>
                </c:pt>
                <c:pt idx="864">
                  <c:v>48423368</c:v>
                </c:pt>
                <c:pt idx="865">
                  <c:v>4600000</c:v>
                </c:pt>
                <c:pt idx="866">
                  <c:v>60443237</c:v>
                </c:pt>
                <c:pt idx="867">
                  <c:v>16901126</c:v>
                </c:pt>
                <c:pt idx="868">
                  <c:v>125548685</c:v>
                </c:pt>
                <c:pt idx="869">
                  <c:v>67266300</c:v>
                </c:pt>
                <c:pt idx="870">
                  <c:v>21569041</c:v>
                </c:pt>
                <c:pt idx="871">
                  <c:v>47887943</c:v>
                </c:pt>
                <c:pt idx="872">
                  <c:v>95720716</c:v>
                </c:pt>
                <c:pt idx="873">
                  <c:v>47852604</c:v>
                </c:pt>
                <c:pt idx="874">
                  <c:v>35887263</c:v>
                </c:pt>
                <c:pt idx="875">
                  <c:v>66950483</c:v>
                </c:pt>
                <c:pt idx="876">
                  <c:v>5731103</c:v>
                </c:pt>
                <c:pt idx="877">
                  <c:v>38176108</c:v>
                </c:pt>
                <c:pt idx="878">
                  <c:v>57262492</c:v>
                </c:pt>
                <c:pt idx="879">
                  <c:v>143151473</c:v>
                </c:pt>
                <c:pt idx="880">
                  <c:v>128769345</c:v>
                </c:pt>
                <c:pt idx="881">
                  <c:v>2859955</c:v>
                </c:pt>
                <c:pt idx="882">
                  <c:v>72077000</c:v>
                </c:pt>
                <c:pt idx="883">
                  <c:v>83299761</c:v>
                </c:pt>
                <c:pt idx="884">
                  <c:v>95149435</c:v>
                </c:pt>
                <c:pt idx="885">
                  <c:v>95001343</c:v>
                </c:pt>
                <c:pt idx="886">
                  <c:v>106807667</c:v>
                </c:pt>
                <c:pt idx="887">
                  <c:v>106793915</c:v>
                </c:pt>
                <c:pt idx="888">
                  <c:v>28435406</c:v>
                </c:pt>
                <c:pt idx="889">
                  <c:v>71038190</c:v>
                </c:pt>
                <c:pt idx="890">
                  <c:v>37882551</c:v>
                </c:pt>
                <c:pt idx="891">
                  <c:v>61490000</c:v>
                </c:pt>
                <c:pt idx="892">
                  <c:v>59073773</c:v>
                </c:pt>
                <c:pt idx="893">
                  <c:v>7059537</c:v>
                </c:pt>
                <c:pt idx="894">
                  <c:v>94125426</c:v>
                </c:pt>
                <c:pt idx="895">
                  <c:v>42335698</c:v>
                </c:pt>
                <c:pt idx="896">
                  <c:v>82300000</c:v>
                </c:pt>
                <c:pt idx="897">
                  <c:v>93952276</c:v>
                </c:pt>
                <c:pt idx="898">
                  <c:v>176049130</c:v>
                </c:pt>
                <c:pt idx="899">
                  <c:v>2812029</c:v>
                </c:pt>
                <c:pt idx="900">
                  <c:v>51483949</c:v>
                </c:pt>
                <c:pt idx="901">
                  <c:v>88915214</c:v>
                </c:pt>
                <c:pt idx="902">
                  <c:v>35054909</c:v>
                </c:pt>
                <c:pt idx="903">
                  <c:v>70098138</c:v>
                </c:pt>
                <c:pt idx="904">
                  <c:v>11675178</c:v>
                </c:pt>
                <c:pt idx="905">
                  <c:v>35007180</c:v>
                </c:pt>
                <c:pt idx="906">
                  <c:v>32645546</c:v>
                </c:pt>
                <c:pt idx="907">
                  <c:v>37300107</c:v>
                </c:pt>
                <c:pt idx="908">
                  <c:v>209019489</c:v>
                </c:pt>
                <c:pt idx="909">
                  <c:v>81257845</c:v>
                </c:pt>
                <c:pt idx="910">
                  <c:v>139225854</c:v>
                </c:pt>
                <c:pt idx="911">
                  <c:v>27829874</c:v>
                </c:pt>
                <c:pt idx="912">
                  <c:v>81159365</c:v>
                </c:pt>
                <c:pt idx="913">
                  <c:v>81150692</c:v>
                </c:pt>
                <c:pt idx="914">
                  <c:v>46363118</c:v>
                </c:pt>
                <c:pt idx="915">
                  <c:v>53302314</c:v>
                </c:pt>
                <c:pt idx="916">
                  <c:v>50728000</c:v>
                </c:pt>
                <c:pt idx="917">
                  <c:v>29959436</c:v>
                </c:pt>
                <c:pt idx="918">
                  <c:v>41382841</c:v>
                </c:pt>
                <c:pt idx="919">
                  <c:v>64371181</c:v>
                </c:pt>
                <c:pt idx="920">
                  <c:v>3447339</c:v>
                </c:pt>
                <c:pt idx="921">
                  <c:v>80276912</c:v>
                </c:pt>
                <c:pt idx="922">
                  <c:v>7563397</c:v>
                </c:pt>
                <c:pt idx="923">
                  <c:v>110000082</c:v>
                </c:pt>
                <c:pt idx="924">
                  <c:v>45670855</c:v>
                </c:pt>
                <c:pt idx="925">
                  <c:v>63910583</c:v>
                </c:pt>
                <c:pt idx="926">
                  <c:v>118683135</c:v>
                </c:pt>
                <c:pt idx="927">
                  <c:v>14597405</c:v>
                </c:pt>
                <c:pt idx="928">
                  <c:v>250863268</c:v>
                </c:pt>
                <c:pt idx="929">
                  <c:v>136801374</c:v>
                </c:pt>
                <c:pt idx="930">
                  <c:v>318298180</c:v>
                </c:pt>
                <c:pt idx="931">
                  <c:v>27281507</c:v>
                </c:pt>
                <c:pt idx="932">
                  <c:v>90835030</c:v>
                </c:pt>
                <c:pt idx="933">
                  <c:v>58885635</c:v>
                </c:pt>
                <c:pt idx="934">
                  <c:v>58885635</c:v>
                </c:pt>
                <c:pt idx="935">
                  <c:v>180965237</c:v>
                </c:pt>
                <c:pt idx="936">
                  <c:v>18090181</c:v>
                </c:pt>
                <c:pt idx="937">
                  <c:v>56505065</c:v>
                </c:pt>
                <c:pt idx="938">
                  <c:v>101702060</c:v>
                </c:pt>
                <c:pt idx="939">
                  <c:v>79100000</c:v>
                </c:pt>
                <c:pt idx="940">
                  <c:v>15818967</c:v>
                </c:pt>
                <c:pt idx="941">
                  <c:v>90353764</c:v>
                </c:pt>
                <c:pt idx="942">
                  <c:v>33860010</c:v>
                </c:pt>
                <c:pt idx="943">
                  <c:v>85570368</c:v>
                </c:pt>
                <c:pt idx="944">
                  <c:v>33771174</c:v>
                </c:pt>
                <c:pt idx="945">
                  <c:v>44988180</c:v>
                </c:pt>
                <c:pt idx="946">
                  <c:v>67253092</c:v>
                </c:pt>
                <c:pt idx="947">
                  <c:v>60491560</c:v>
                </c:pt>
                <c:pt idx="948">
                  <c:v>100768056</c:v>
                </c:pt>
                <c:pt idx="949">
                  <c:v>55973336</c:v>
                </c:pt>
                <c:pt idx="950">
                  <c:v>14545844</c:v>
                </c:pt>
                <c:pt idx="951">
                  <c:v>33565375</c:v>
                </c:pt>
                <c:pt idx="952">
                  <c:v>37939782</c:v>
                </c:pt>
                <c:pt idx="953">
                  <c:v>17843379</c:v>
                </c:pt>
                <c:pt idx="954">
                  <c:v>1114943</c:v>
                </c:pt>
                <c:pt idx="955">
                  <c:v>28972187</c:v>
                </c:pt>
                <c:pt idx="956">
                  <c:v>89138076</c:v>
                </c:pt>
                <c:pt idx="957">
                  <c:v>49002815</c:v>
                </c:pt>
                <c:pt idx="958">
                  <c:v>20035310</c:v>
                </c:pt>
                <c:pt idx="959">
                  <c:v>33386128</c:v>
                </c:pt>
                <c:pt idx="960">
                  <c:v>57859105</c:v>
                </c:pt>
                <c:pt idx="961">
                  <c:v>62300000</c:v>
                </c:pt>
                <c:pt idx="962">
                  <c:v>46700000</c:v>
                </c:pt>
                <c:pt idx="963">
                  <c:v>1111615</c:v>
                </c:pt>
                <c:pt idx="964">
                  <c:v>66600000</c:v>
                </c:pt>
                <c:pt idx="965">
                  <c:v>66528842</c:v>
                </c:pt>
                <c:pt idx="966">
                  <c:v>66468315</c:v>
                </c:pt>
                <c:pt idx="967">
                  <c:v>37566230</c:v>
                </c:pt>
                <c:pt idx="968">
                  <c:v>66207920</c:v>
                </c:pt>
                <c:pt idx="969">
                  <c:v>13235267</c:v>
                </c:pt>
                <c:pt idx="970">
                  <c:v>50693162</c:v>
                </c:pt>
                <c:pt idx="971">
                  <c:v>162495848</c:v>
                </c:pt>
                <c:pt idx="972">
                  <c:v>4170647</c:v>
                </c:pt>
                <c:pt idx="973">
                  <c:v>28501605</c:v>
                </c:pt>
                <c:pt idx="974">
                  <c:v>17536788</c:v>
                </c:pt>
                <c:pt idx="975">
                  <c:v>87666629</c:v>
                </c:pt>
                <c:pt idx="976">
                  <c:v>43818159</c:v>
                </c:pt>
                <c:pt idx="977">
                  <c:v>30628981</c:v>
                </c:pt>
                <c:pt idx="978">
                  <c:v>28399192</c:v>
                </c:pt>
                <c:pt idx="979">
                  <c:v>196573705</c:v>
                </c:pt>
                <c:pt idx="980">
                  <c:v>32721635</c:v>
                </c:pt>
                <c:pt idx="981">
                  <c:v>32721635</c:v>
                </c:pt>
                <c:pt idx="982">
                  <c:v>305388685</c:v>
                </c:pt>
                <c:pt idx="983">
                  <c:v>23978402</c:v>
                </c:pt>
                <c:pt idx="984">
                  <c:v>17427926</c:v>
                </c:pt>
                <c:pt idx="985">
                  <c:v>63034755</c:v>
                </c:pt>
                <c:pt idx="986">
                  <c:v>152149590</c:v>
                </c:pt>
                <c:pt idx="987">
                  <c:v>6517198</c:v>
                </c:pt>
                <c:pt idx="988">
                  <c:v>65010106</c:v>
                </c:pt>
                <c:pt idx="989">
                  <c:v>54098051</c:v>
                </c:pt>
                <c:pt idx="990">
                  <c:v>75668868</c:v>
                </c:pt>
                <c:pt idx="991">
                  <c:v>5400000</c:v>
                </c:pt>
                <c:pt idx="992">
                  <c:v>17278980</c:v>
                </c:pt>
                <c:pt idx="993">
                  <c:v>21589307</c:v>
                </c:pt>
                <c:pt idx="994">
                  <c:v>183405771</c:v>
                </c:pt>
                <c:pt idx="995">
                  <c:v>75367693</c:v>
                </c:pt>
                <c:pt idx="996">
                  <c:v>75274748</c:v>
                </c:pt>
                <c:pt idx="997">
                  <c:v>40846082</c:v>
                </c:pt>
                <c:pt idx="998">
                  <c:v>15047419</c:v>
                </c:pt>
                <c:pt idx="999">
                  <c:v>25776062</c:v>
                </c:pt>
                <c:pt idx="1000">
                  <c:v>5792822</c:v>
                </c:pt>
                <c:pt idx="1001">
                  <c:v>34308901</c:v>
                </c:pt>
                <c:pt idx="1002">
                  <c:v>160762022</c:v>
                </c:pt>
                <c:pt idx="1003">
                  <c:v>64172251</c:v>
                </c:pt>
                <c:pt idx="1004">
                  <c:v>21371425</c:v>
                </c:pt>
                <c:pt idx="1005">
                  <c:v>42652003</c:v>
                </c:pt>
                <c:pt idx="1006">
                  <c:v>12793213</c:v>
                </c:pt>
                <c:pt idx="1007">
                  <c:v>14891000</c:v>
                </c:pt>
                <c:pt idx="1008">
                  <c:v>318759914</c:v>
                </c:pt>
                <c:pt idx="1009">
                  <c:v>110476776</c:v>
                </c:pt>
                <c:pt idx="1010">
                  <c:v>8000000</c:v>
                </c:pt>
                <c:pt idx="1011">
                  <c:v>169692572</c:v>
                </c:pt>
                <c:pt idx="1012">
                  <c:v>63536011</c:v>
                </c:pt>
                <c:pt idx="1013">
                  <c:v>201148159</c:v>
                </c:pt>
                <c:pt idx="1014">
                  <c:v>201148159</c:v>
                </c:pt>
                <c:pt idx="1015">
                  <c:v>16938179</c:v>
                </c:pt>
                <c:pt idx="1016">
                  <c:v>105807520</c:v>
                </c:pt>
                <c:pt idx="1017">
                  <c:v>228430993</c:v>
                </c:pt>
                <c:pt idx="1018">
                  <c:v>260031035</c:v>
                </c:pt>
                <c:pt idx="1019">
                  <c:v>25277561</c:v>
                </c:pt>
                <c:pt idx="1020">
                  <c:v>31585300</c:v>
                </c:pt>
                <c:pt idx="1021">
                  <c:v>7159147</c:v>
                </c:pt>
                <c:pt idx="1022">
                  <c:v>25240988</c:v>
                </c:pt>
                <c:pt idx="1023">
                  <c:v>52528330</c:v>
                </c:pt>
                <c:pt idx="1024">
                  <c:v>31471430</c:v>
                </c:pt>
                <c:pt idx="1025">
                  <c:v>83906114</c:v>
                </c:pt>
                <c:pt idx="1026">
                  <c:v>157299717</c:v>
                </c:pt>
                <c:pt idx="1027">
                  <c:v>35635046</c:v>
                </c:pt>
                <c:pt idx="1028">
                  <c:v>62877175</c:v>
                </c:pt>
                <c:pt idx="1029">
                  <c:v>41867960</c:v>
                </c:pt>
                <c:pt idx="1030">
                  <c:v>125603360</c:v>
                </c:pt>
                <c:pt idx="1031">
                  <c:v>87856565</c:v>
                </c:pt>
                <c:pt idx="1032">
                  <c:v>22160085</c:v>
                </c:pt>
                <c:pt idx="1033">
                  <c:v>14612840</c:v>
                </c:pt>
                <c:pt idx="1034">
                  <c:v>16699684</c:v>
                </c:pt>
                <c:pt idx="1035">
                  <c:v>73023275</c:v>
                </c:pt>
                <c:pt idx="1036">
                  <c:v>10429707</c:v>
                </c:pt>
                <c:pt idx="1037">
                  <c:v>41300105</c:v>
                </c:pt>
                <c:pt idx="1038">
                  <c:v>18761993</c:v>
                </c:pt>
                <c:pt idx="1039">
                  <c:v>3123749</c:v>
                </c:pt>
                <c:pt idx="1040">
                  <c:v>27052167</c:v>
                </c:pt>
                <c:pt idx="1041">
                  <c:v>93452056</c:v>
                </c:pt>
                <c:pt idx="1042">
                  <c:v>7267324</c:v>
                </c:pt>
                <c:pt idx="1043">
                  <c:v>414984497</c:v>
                </c:pt>
                <c:pt idx="1044">
                  <c:v>51853450</c:v>
                </c:pt>
                <c:pt idx="1045">
                  <c:v>362645141</c:v>
                </c:pt>
                <c:pt idx="1046">
                  <c:v>362645141</c:v>
                </c:pt>
                <c:pt idx="1047">
                  <c:v>35143332</c:v>
                </c:pt>
                <c:pt idx="1048">
                  <c:v>51676606</c:v>
                </c:pt>
                <c:pt idx="1049">
                  <c:v>227137090</c:v>
                </c:pt>
                <c:pt idx="1050">
                  <c:v>82522790</c:v>
                </c:pt>
                <c:pt idx="1051">
                  <c:v>51533608</c:v>
                </c:pt>
                <c:pt idx="1052">
                  <c:v>202007640</c:v>
                </c:pt>
                <c:pt idx="1053">
                  <c:v>13367101</c:v>
                </c:pt>
                <c:pt idx="1054">
                  <c:v>92115211</c:v>
                </c:pt>
                <c:pt idx="1055">
                  <c:v>408992272</c:v>
                </c:pt>
                <c:pt idx="1056">
                  <c:v>92001027</c:v>
                </c:pt>
                <c:pt idx="1057">
                  <c:v>26539321</c:v>
                </c:pt>
                <c:pt idx="1058">
                  <c:v>81593527</c:v>
                </c:pt>
                <c:pt idx="1059">
                  <c:v>20384136</c:v>
                </c:pt>
                <c:pt idx="1060">
                  <c:v>356454367</c:v>
                </c:pt>
                <c:pt idx="1061">
                  <c:v>61094903</c:v>
                </c:pt>
                <c:pt idx="1062">
                  <c:v>61094903</c:v>
                </c:pt>
                <c:pt idx="1063">
                  <c:v>162831698</c:v>
                </c:pt>
                <c:pt idx="1064">
                  <c:v>20339754</c:v>
                </c:pt>
                <c:pt idx="1065">
                  <c:v>20338609</c:v>
                </c:pt>
                <c:pt idx="1066">
                  <c:v>244052771</c:v>
                </c:pt>
                <c:pt idx="1067">
                  <c:v>81292135</c:v>
                </c:pt>
                <c:pt idx="1068">
                  <c:v>172620724</c:v>
                </c:pt>
                <c:pt idx="1069">
                  <c:v>148213377</c:v>
                </c:pt>
                <c:pt idx="1070">
                  <c:v>70960517</c:v>
                </c:pt>
                <c:pt idx="1071">
                  <c:v>18225165</c:v>
                </c:pt>
                <c:pt idx="1072">
                  <c:v>162001186</c:v>
                </c:pt>
                <c:pt idx="1073">
                  <c:v>121468960</c:v>
                </c:pt>
                <c:pt idx="1074">
                  <c:v>16168741</c:v>
                </c:pt>
                <c:pt idx="1075">
                  <c:v>113006880</c:v>
                </c:pt>
                <c:pt idx="1076">
                  <c:v>30259652</c:v>
                </c:pt>
                <c:pt idx="1077">
                  <c:v>141204016</c:v>
                </c:pt>
                <c:pt idx="1078">
                  <c:v>144156464</c:v>
                </c:pt>
                <c:pt idx="1079">
                  <c:v>90703745</c:v>
                </c:pt>
                <c:pt idx="1080">
                  <c:v>30226144</c:v>
                </c:pt>
                <c:pt idx="1081">
                  <c:v>16115878</c:v>
                </c:pt>
                <c:pt idx="1082">
                  <c:v>402076689</c:v>
                </c:pt>
                <c:pt idx="1083">
                  <c:v>1185783</c:v>
                </c:pt>
                <c:pt idx="1084">
                  <c:v>60269340</c:v>
                </c:pt>
                <c:pt idx="1085">
                  <c:v>30127963</c:v>
                </c:pt>
                <c:pt idx="1086">
                  <c:v>204843350</c:v>
                </c:pt>
                <c:pt idx="1087">
                  <c:v>54200000</c:v>
                </c:pt>
                <c:pt idx="1088">
                  <c:v>30102717</c:v>
                </c:pt>
                <c:pt idx="1089">
                  <c:v>100328194</c:v>
                </c:pt>
                <c:pt idx="1090">
                  <c:v>320706665</c:v>
                </c:pt>
                <c:pt idx="1091">
                  <c:v>108200000</c:v>
                </c:pt>
                <c:pt idx="1092">
                  <c:v>60033780</c:v>
                </c:pt>
                <c:pt idx="1093">
                  <c:v>14003141</c:v>
                </c:pt>
                <c:pt idx="1094">
                  <c:v>22954968</c:v>
                </c:pt>
                <c:pt idx="1095">
                  <c:v>89808372</c:v>
                </c:pt>
                <c:pt idx="1096">
                  <c:v>69700000</c:v>
                </c:pt>
                <c:pt idx="1097">
                  <c:v>39737645</c:v>
                </c:pt>
                <c:pt idx="1098">
                  <c:v>55210049</c:v>
                </c:pt>
                <c:pt idx="1099">
                  <c:v>95308367</c:v>
                </c:pt>
                <c:pt idx="1100">
                  <c:v>13876974</c:v>
                </c:pt>
                <c:pt idx="1101">
                  <c:v>197992827</c:v>
                </c:pt>
                <c:pt idx="1102">
                  <c:v>25675765</c:v>
                </c:pt>
                <c:pt idx="1103">
                  <c:v>71026631</c:v>
                </c:pt>
                <c:pt idx="1104">
                  <c:v>985341</c:v>
                </c:pt>
                <c:pt idx="1105">
                  <c:v>88625922</c:v>
                </c:pt>
                <c:pt idx="1106">
                  <c:v>122012710</c:v>
                </c:pt>
                <c:pt idx="1107">
                  <c:v>88504640</c:v>
                </c:pt>
                <c:pt idx="1108">
                  <c:v>11797927</c:v>
                </c:pt>
                <c:pt idx="1109">
                  <c:v>27515786</c:v>
                </c:pt>
                <c:pt idx="1110">
                  <c:v>66808615</c:v>
                </c:pt>
                <c:pt idx="1111">
                  <c:v>137340146</c:v>
                </c:pt>
                <c:pt idx="1112">
                  <c:v>49024969</c:v>
                </c:pt>
                <c:pt idx="1113">
                  <c:v>333130696</c:v>
                </c:pt>
                <c:pt idx="1114">
                  <c:v>39143839</c:v>
                </c:pt>
                <c:pt idx="1115">
                  <c:v>58715510</c:v>
                </c:pt>
                <c:pt idx="1116">
                  <c:v>7825820</c:v>
                </c:pt>
                <c:pt idx="1117">
                  <c:v>39103378</c:v>
                </c:pt>
                <c:pt idx="1118">
                  <c:v>214948780</c:v>
                </c:pt>
                <c:pt idx="1119">
                  <c:v>50800000</c:v>
                </c:pt>
                <c:pt idx="1120">
                  <c:v>72279690</c:v>
                </c:pt>
                <c:pt idx="1121">
                  <c:v>29302097</c:v>
                </c:pt>
                <c:pt idx="1122">
                  <c:v>1950218</c:v>
                </c:pt>
                <c:pt idx="1123">
                  <c:v>93607673</c:v>
                </c:pt>
                <c:pt idx="1124">
                  <c:v>5844929</c:v>
                </c:pt>
                <c:pt idx="1125">
                  <c:v>181166115</c:v>
                </c:pt>
                <c:pt idx="1126">
                  <c:v>107100855</c:v>
                </c:pt>
                <c:pt idx="1127">
                  <c:v>292000866</c:v>
                </c:pt>
                <c:pt idx="1128">
                  <c:v>3885134</c:v>
                </c:pt>
                <c:pt idx="1129">
                  <c:v>67962333</c:v>
                </c:pt>
                <c:pt idx="1130">
                  <c:v>29106737</c:v>
                </c:pt>
                <c:pt idx="1131">
                  <c:v>155019340</c:v>
                </c:pt>
                <c:pt idx="1132">
                  <c:v>118153533</c:v>
                </c:pt>
                <c:pt idx="1133">
                  <c:v>289994397</c:v>
                </c:pt>
                <c:pt idx="1134">
                  <c:v>9658370</c:v>
                </c:pt>
                <c:pt idx="1135">
                  <c:v>48237389</c:v>
                </c:pt>
                <c:pt idx="1136">
                  <c:v>5595428</c:v>
                </c:pt>
                <c:pt idx="1137">
                  <c:v>67523385</c:v>
                </c:pt>
                <c:pt idx="1138">
                  <c:v>30857814</c:v>
                </c:pt>
                <c:pt idx="1139">
                  <c:v>158115031</c:v>
                </c:pt>
                <c:pt idx="1140">
                  <c:v>9628751</c:v>
                </c:pt>
                <c:pt idx="1141">
                  <c:v>55845943</c:v>
                </c:pt>
                <c:pt idx="1142">
                  <c:v>49874933</c:v>
                </c:pt>
                <c:pt idx="1143">
                  <c:v>249358727</c:v>
                </c:pt>
                <c:pt idx="1144">
                  <c:v>40219708</c:v>
                </c:pt>
                <c:pt idx="1145">
                  <c:v>105263257</c:v>
                </c:pt>
                <c:pt idx="1146">
                  <c:v>43984230</c:v>
                </c:pt>
                <c:pt idx="1147">
                  <c:v>28637507</c:v>
                </c:pt>
                <c:pt idx="1148">
                  <c:v>22905674</c:v>
                </c:pt>
                <c:pt idx="1149">
                  <c:v>381225</c:v>
                </c:pt>
                <c:pt idx="1150">
                  <c:v>11434867</c:v>
                </c:pt>
                <c:pt idx="1151">
                  <c:v>114195633</c:v>
                </c:pt>
                <c:pt idx="1152">
                  <c:v>38037513</c:v>
                </c:pt>
                <c:pt idx="1153">
                  <c:v>176740650</c:v>
                </c:pt>
                <c:pt idx="1154">
                  <c:v>17096053</c:v>
                </c:pt>
                <c:pt idx="1155">
                  <c:v>58879132</c:v>
                </c:pt>
                <c:pt idx="1156">
                  <c:v>104354205</c:v>
                </c:pt>
                <c:pt idx="1157">
                  <c:v>123307945</c:v>
                </c:pt>
                <c:pt idx="1158">
                  <c:v>66359959</c:v>
                </c:pt>
                <c:pt idx="1159">
                  <c:v>60328558</c:v>
                </c:pt>
                <c:pt idx="1160">
                  <c:v>47124400</c:v>
                </c:pt>
                <c:pt idx="1161">
                  <c:v>37672350</c:v>
                </c:pt>
                <c:pt idx="1162">
                  <c:v>75305995</c:v>
                </c:pt>
                <c:pt idx="1163">
                  <c:v>423032628</c:v>
                </c:pt>
                <c:pt idx="1164">
                  <c:v>37567440</c:v>
                </c:pt>
                <c:pt idx="1165">
                  <c:v>37567440</c:v>
                </c:pt>
                <c:pt idx="1166">
                  <c:v>281492479</c:v>
                </c:pt>
                <c:pt idx="1167">
                  <c:v>46836394</c:v>
                </c:pt>
                <c:pt idx="1168">
                  <c:v>140459099</c:v>
                </c:pt>
                <c:pt idx="1169">
                  <c:v>37442180</c:v>
                </c:pt>
                <c:pt idx="1170">
                  <c:v>56068547</c:v>
                </c:pt>
                <c:pt idx="1171">
                  <c:v>69148997</c:v>
                </c:pt>
                <c:pt idx="1172">
                  <c:v>28014536</c:v>
                </c:pt>
                <c:pt idx="1173">
                  <c:v>373377893</c:v>
                </c:pt>
                <c:pt idx="1174">
                  <c:v>22331028</c:v>
                </c:pt>
                <c:pt idx="1175">
                  <c:v>14879556</c:v>
                </c:pt>
                <c:pt idx="1176">
                  <c:v>89253340</c:v>
                </c:pt>
                <c:pt idx="1177">
                  <c:v>61280963</c:v>
                </c:pt>
                <c:pt idx="1178">
                  <c:v>57750000</c:v>
                </c:pt>
                <c:pt idx="1179">
                  <c:v>33404871</c:v>
                </c:pt>
                <c:pt idx="1180">
                  <c:v>74098862</c:v>
                </c:pt>
                <c:pt idx="1181">
                  <c:v>83287363</c:v>
                </c:pt>
                <c:pt idx="1182">
                  <c:v>48114556</c:v>
                </c:pt>
                <c:pt idx="1183">
                  <c:v>101530738</c:v>
                </c:pt>
                <c:pt idx="1184">
                  <c:v>64604977</c:v>
                </c:pt>
                <c:pt idx="1185">
                  <c:v>62700000</c:v>
                </c:pt>
                <c:pt idx="1186">
                  <c:v>35033759</c:v>
                </c:pt>
                <c:pt idx="1187">
                  <c:v>36874745</c:v>
                </c:pt>
                <c:pt idx="1188">
                  <c:v>350034110</c:v>
                </c:pt>
                <c:pt idx="1189">
                  <c:v>9203192</c:v>
                </c:pt>
                <c:pt idx="1190">
                  <c:v>184031112</c:v>
                </c:pt>
                <c:pt idx="1191">
                  <c:v>106635996</c:v>
                </c:pt>
                <c:pt idx="1192">
                  <c:v>119412921</c:v>
                </c:pt>
                <c:pt idx="1193">
                  <c:v>458991599</c:v>
                </c:pt>
                <c:pt idx="1194">
                  <c:v>2199853</c:v>
                </c:pt>
                <c:pt idx="1195">
                  <c:v>36658108</c:v>
                </c:pt>
                <c:pt idx="1196">
                  <c:v>40270895</c:v>
                </c:pt>
                <c:pt idx="1197">
                  <c:v>27441122</c:v>
                </c:pt>
                <c:pt idx="1198">
                  <c:v>91439400</c:v>
                </c:pt>
                <c:pt idx="1199">
                  <c:v>292568851</c:v>
                </c:pt>
                <c:pt idx="1200">
                  <c:v>18272447</c:v>
                </c:pt>
                <c:pt idx="1201">
                  <c:v>63939454</c:v>
                </c:pt>
                <c:pt idx="1202">
                  <c:v>25571351</c:v>
                </c:pt>
                <c:pt idx="1203">
                  <c:v>6390032</c:v>
                </c:pt>
                <c:pt idx="1204">
                  <c:v>153288182</c:v>
                </c:pt>
                <c:pt idx="1205">
                  <c:v>63826569</c:v>
                </c:pt>
                <c:pt idx="1206">
                  <c:v>145771527</c:v>
                </c:pt>
                <c:pt idx="1207">
                  <c:v>187670866</c:v>
                </c:pt>
                <c:pt idx="1208">
                  <c:v>91030827</c:v>
                </c:pt>
                <c:pt idx="1209">
                  <c:v>25482931</c:v>
                </c:pt>
                <c:pt idx="1210">
                  <c:v>109176215</c:v>
                </c:pt>
                <c:pt idx="1211">
                  <c:v>47285499</c:v>
                </c:pt>
                <c:pt idx="1212">
                  <c:v>906666</c:v>
                </c:pt>
                <c:pt idx="1213">
                  <c:v>72455275</c:v>
                </c:pt>
                <c:pt idx="1214">
                  <c:v>72306065</c:v>
                </c:pt>
                <c:pt idx="1215">
                  <c:v>352358779</c:v>
                </c:pt>
                <c:pt idx="1216">
                  <c:v>72266306</c:v>
                </c:pt>
                <c:pt idx="1217">
                  <c:v>5776314</c:v>
                </c:pt>
                <c:pt idx="1218">
                  <c:v>16235293</c:v>
                </c:pt>
                <c:pt idx="1219">
                  <c:v>45089048</c:v>
                </c:pt>
                <c:pt idx="1220">
                  <c:v>180011740</c:v>
                </c:pt>
                <c:pt idx="1221">
                  <c:v>180011740</c:v>
                </c:pt>
                <c:pt idx="1222">
                  <c:v>35990505</c:v>
                </c:pt>
                <c:pt idx="1223">
                  <c:v>12583510</c:v>
                </c:pt>
                <c:pt idx="1224">
                  <c:v>28734552</c:v>
                </c:pt>
                <c:pt idx="1225">
                  <c:v>3590010</c:v>
                </c:pt>
                <c:pt idx="1226">
                  <c:v>98711404</c:v>
                </c:pt>
                <c:pt idx="1227">
                  <c:v>134568845</c:v>
                </c:pt>
                <c:pt idx="1228">
                  <c:v>448130642</c:v>
                </c:pt>
                <c:pt idx="1229">
                  <c:v>53680848</c:v>
                </c:pt>
                <c:pt idx="1230">
                  <c:v>44700000</c:v>
                </c:pt>
                <c:pt idx="1231">
                  <c:v>46455802</c:v>
                </c:pt>
                <c:pt idx="1232">
                  <c:v>134006721</c:v>
                </c:pt>
                <c:pt idx="1233">
                  <c:v>15171475</c:v>
                </c:pt>
                <c:pt idx="1234">
                  <c:v>39263506</c:v>
                </c:pt>
                <c:pt idx="1235">
                  <c:v>49968653</c:v>
                </c:pt>
                <c:pt idx="1236">
                  <c:v>30324946</c:v>
                </c:pt>
                <c:pt idx="1237">
                  <c:v>71347010</c:v>
                </c:pt>
                <c:pt idx="1238">
                  <c:v>21370057</c:v>
                </c:pt>
                <c:pt idx="1239">
                  <c:v>115731542</c:v>
                </c:pt>
                <c:pt idx="1240">
                  <c:v>35596227</c:v>
                </c:pt>
                <c:pt idx="1241">
                  <c:v>115603980</c:v>
                </c:pt>
                <c:pt idx="1242">
                  <c:v>44455658</c:v>
                </c:pt>
                <c:pt idx="1243">
                  <c:v>90567722</c:v>
                </c:pt>
                <c:pt idx="1244">
                  <c:v>234277056</c:v>
                </c:pt>
                <c:pt idx="1245">
                  <c:v>133103929</c:v>
                </c:pt>
                <c:pt idx="1246">
                  <c:v>150832203</c:v>
                </c:pt>
                <c:pt idx="1247">
                  <c:v>88658172</c:v>
                </c:pt>
                <c:pt idx="1248">
                  <c:v>35422828</c:v>
                </c:pt>
                <c:pt idx="1249">
                  <c:v>70836296</c:v>
                </c:pt>
                <c:pt idx="1250">
                  <c:v>106126012</c:v>
                </c:pt>
                <c:pt idx="1251">
                  <c:v>30050028</c:v>
                </c:pt>
                <c:pt idx="1252">
                  <c:v>53021560</c:v>
                </c:pt>
                <c:pt idx="1253">
                  <c:v>17655201</c:v>
                </c:pt>
                <c:pt idx="1254">
                  <c:v>52937130</c:v>
                </c:pt>
                <c:pt idx="1255">
                  <c:v>26421314</c:v>
                </c:pt>
                <c:pt idx="1256">
                  <c:v>21133087</c:v>
                </c:pt>
                <c:pt idx="1257">
                  <c:v>281666058</c:v>
                </c:pt>
                <c:pt idx="1258">
                  <c:v>70405498</c:v>
                </c:pt>
                <c:pt idx="1259">
                  <c:v>26384919</c:v>
                </c:pt>
                <c:pt idx="1260">
                  <c:v>22858926</c:v>
                </c:pt>
                <c:pt idx="1261">
                  <c:v>8786715</c:v>
                </c:pt>
                <c:pt idx="1262">
                  <c:v>17544812</c:v>
                </c:pt>
                <c:pt idx="1263">
                  <c:v>105264608</c:v>
                </c:pt>
                <c:pt idx="1264">
                  <c:v>70163652</c:v>
                </c:pt>
                <c:pt idx="1265">
                  <c:v>70100000</c:v>
                </c:pt>
                <c:pt idx="1266">
                  <c:v>45506619</c:v>
                </c:pt>
                <c:pt idx="1267">
                  <c:v>45489752</c:v>
                </c:pt>
                <c:pt idx="1268">
                  <c:v>52418902</c:v>
                </c:pt>
                <c:pt idx="1269">
                  <c:v>57651794</c:v>
                </c:pt>
                <c:pt idx="1270">
                  <c:v>41895491</c:v>
                </c:pt>
                <c:pt idx="1271">
                  <c:v>148313048</c:v>
                </c:pt>
                <c:pt idx="1272">
                  <c:v>1744858</c:v>
                </c:pt>
                <c:pt idx="1273">
                  <c:v>26161406</c:v>
                </c:pt>
                <c:pt idx="1274">
                  <c:v>118471320</c:v>
                </c:pt>
                <c:pt idx="1275">
                  <c:v>36581633</c:v>
                </c:pt>
                <c:pt idx="1276">
                  <c:v>217536138</c:v>
                </c:pt>
                <c:pt idx="1277">
                  <c:v>104148781</c:v>
                </c:pt>
                <c:pt idx="1278">
                  <c:v>34290142</c:v>
                </c:pt>
                <c:pt idx="1279">
                  <c:v>173005002</c:v>
                </c:pt>
                <c:pt idx="1280">
                  <c:v>60400856</c:v>
                </c:pt>
                <c:pt idx="1281">
                  <c:v>50041732</c:v>
                </c:pt>
                <c:pt idx="1282">
                  <c:v>91400000</c:v>
                </c:pt>
                <c:pt idx="1283">
                  <c:v>215397307</c:v>
                </c:pt>
                <c:pt idx="1284">
                  <c:v>257704099</c:v>
                </c:pt>
                <c:pt idx="1285">
                  <c:v>51475962</c:v>
                </c:pt>
                <c:pt idx="1286">
                  <c:v>60054449</c:v>
                </c:pt>
                <c:pt idx="1287">
                  <c:v>108012170</c:v>
                </c:pt>
                <c:pt idx="1288">
                  <c:v>51432423</c:v>
                </c:pt>
                <c:pt idx="1289">
                  <c:v>53133888</c:v>
                </c:pt>
                <c:pt idx="1290">
                  <c:v>317011114</c:v>
                </c:pt>
                <c:pt idx="1291">
                  <c:v>119654900</c:v>
                </c:pt>
                <c:pt idx="1292">
                  <c:v>128200012</c:v>
                </c:pt>
                <c:pt idx="1293">
                  <c:v>54696902</c:v>
                </c:pt>
                <c:pt idx="1294">
                  <c:v>256386216</c:v>
                </c:pt>
                <c:pt idx="1295">
                  <c:v>8025872</c:v>
                </c:pt>
                <c:pt idx="1296">
                  <c:v>34126138</c:v>
                </c:pt>
                <c:pt idx="1297">
                  <c:v>51185897</c:v>
                </c:pt>
                <c:pt idx="1298">
                  <c:v>39235088</c:v>
                </c:pt>
                <c:pt idx="1299">
                  <c:v>93815117</c:v>
                </c:pt>
                <c:pt idx="1300">
                  <c:v>59699513</c:v>
                </c:pt>
                <c:pt idx="1301">
                  <c:v>136448821</c:v>
                </c:pt>
                <c:pt idx="1302">
                  <c:v>51109400</c:v>
                </c:pt>
                <c:pt idx="1303">
                  <c:v>51097664</c:v>
                </c:pt>
                <c:pt idx="1304">
                  <c:v>42478175</c:v>
                </c:pt>
                <c:pt idx="1305">
                  <c:v>161317423</c:v>
                </c:pt>
                <c:pt idx="1306">
                  <c:v>50921738</c:v>
                </c:pt>
                <c:pt idx="1307">
                  <c:v>25440971</c:v>
                </c:pt>
                <c:pt idx="1308">
                  <c:v>3050934</c:v>
                </c:pt>
                <c:pt idx="1309">
                  <c:v>76261036</c:v>
                </c:pt>
                <c:pt idx="1310">
                  <c:v>21078145</c:v>
                </c:pt>
                <c:pt idx="1311">
                  <c:v>84244877</c:v>
                </c:pt>
                <c:pt idx="1312">
                  <c:v>33687630</c:v>
                </c:pt>
                <c:pt idx="1313">
                  <c:v>303001229</c:v>
                </c:pt>
                <c:pt idx="1314">
                  <c:v>12610552</c:v>
                </c:pt>
                <c:pt idx="1315">
                  <c:v>16800000</c:v>
                </c:pt>
                <c:pt idx="1316">
                  <c:v>1310270</c:v>
                </c:pt>
                <c:pt idx="1317">
                  <c:v>38119483</c:v>
                </c:pt>
                <c:pt idx="1318">
                  <c:v>117541000</c:v>
                </c:pt>
                <c:pt idx="1319">
                  <c:v>209805005</c:v>
                </c:pt>
                <c:pt idx="1320">
                  <c:v>1677838</c:v>
                </c:pt>
                <c:pt idx="1321">
                  <c:v>50300000</c:v>
                </c:pt>
                <c:pt idx="1322">
                  <c:v>67061228</c:v>
                </c:pt>
                <c:pt idx="1323">
                  <c:v>292979556</c:v>
                </c:pt>
                <c:pt idx="1324">
                  <c:v>127083765</c:v>
                </c:pt>
                <c:pt idx="1325">
                  <c:v>14373825</c:v>
                </c:pt>
                <c:pt idx="1326">
                  <c:v>33422556</c:v>
                </c:pt>
                <c:pt idx="1327">
                  <c:v>18381787</c:v>
                </c:pt>
                <c:pt idx="1328">
                  <c:v>334185206</c:v>
                </c:pt>
                <c:pt idx="1329">
                  <c:v>334185206</c:v>
                </c:pt>
                <c:pt idx="1330">
                  <c:v>133668525</c:v>
                </c:pt>
                <c:pt idx="1331">
                  <c:v>3335839</c:v>
                </c:pt>
                <c:pt idx="1332">
                  <c:v>116735231</c:v>
                </c:pt>
                <c:pt idx="1333">
                  <c:v>39989008</c:v>
                </c:pt>
                <c:pt idx="1334">
                  <c:v>24984868</c:v>
                </c:pt>
                <c:pt idx="1335">
                  <c:v>41597830</c:v>
                </c:pt>
                <c:pt idx="1336">
                  <c:v>66466372</c:v>
                </c:pt>
                <c:pt idx="1337">
                  <c:v>24881000</c:v>
                </c:pt>
                <c:pt idx="1338">
                  <c:v>3645438</c:v>
                </c:pt>
                <c:pt idx="1339">
                  <c:v>215395021</c:v>
                </c:pt>
                <c:pt idx="1340">
                  <c:v>74484168</c:v>
                </c:pt>
                <c:pt idx="1341">
                  <c:v>39687528</c:v>
                </c:pt>
                <c:pt idx="1342">
                  <c:v>26400000</c:v>
                </c:pt>
                <c:pt idx="1343">
                  <c:v>32983713</c:v>
                </c:pt>
                <c:pt idx="1344">
                  <c:v>44450000</c:v>
                </c:pt>
                <c:pt idx="1345">
                  <c:v>617172</c:v>
                </c:pt>
                <c:pt idx="1346">
                  <c:v>5923044</c:v>
                </c:pt>
                <c:pt idx="1347">
                  <c:v>41067398</c:v>
                </c:pt>
                <c:pt idx="1348">
                  <c:v>49185998</c:v>
                </c:pt>
                <c:pt idx="1349">
                  <c:v>27854896</c:v>
                </c:pt>
                <c:pt idx="1350">
                  <c:v>36020063</c:v>
                </c:pt>
                <c:pt idx="1351">
                  <c:v>9821335</c:v>
                </c:pt>
                <c:pt idx="1352">
                  <c:v>6525762</c:v>
                </c:pt>
                <c:pt idx="1353">
                  <c:v>1141829</c:v>
                </c:pt>
                <c:pt idx="1354">
                  <c:v>89706988</c:v>
                </c:pt>
                <c:pt idx="1355">
                  <c:v>60338891</c:v>
                </c:pt>
                <c:pt idx="1356">
                  <c:v>81517441</c:v>
                </c:pt>
                <c:pt idx="1357">
                  <c:v>26896744</c:v>
                </c:pt>
                <c:pt idx="1358">
                  <c:v>130313314</c:v>
                </c:pt>
                <c:pt idx="1359">
                  <c:v>407197282</c:v>
                </c:pt>
                <c:pt idx="1360">
                  <c:v>162804648</c:v>
                </c:pt>
                <c:pt idx="1361">
                  <c:v>63411478</c:v>
                </c:pt>
                <c:pt idx="1362">
                  <c:v>56876365</c:v>
                </c:pt>
                <c:pt idx="1363">
                  <c:v>21088568</c:v>
                </c:pt>
                <c:pt idx="1364">
                  <c:v>291709845</c:v>
                </c:pt>
                <c:pt idx="1365">
                  <c:v>81022333</c:v>
                </c:pt>
                <c:pt idx="1366">
                  <c:v>21000000</c:v>
                </c:pt>
                <c:pt idx="1367">
                  <c:v>16153600</c:v>
                </c:pt>
                <c:pt idx="1368">
                  <c:v>45162741</c:v>
                </c:pt>
                <c:pt idx="1369">
                  <c:v>120776832</c:v>
                </c:pt>
                <c:pt idx="1370">
                  <c:v>40218903</c:v>
                </c:pt>
                <c:pt idx="1371">
                  <c:v>120523073</c:v>
                </c:pt>
                <c:pt idx="1372">
                  <c:v>80270227</c:v>
                </c:pt>
                <c:pt idx="1373">
                  <c:v>16033556</c:v>
                </c:pt>
                <c:pt idx="1374">
                  <c:v>32051917</c:v>
                </c:pt>
                <c:pt idx="1375">
                  <c:v>48043505</c:v>
                </c:pt>
                <c:pt idx="1376">
                  <c:v>32014289</c:v>
                </c:pt>
                <c:pt idx="1377">
                  <c:v>127968405</c:v>
                </c:pt>
                <c:pt idx="1378">
                  <c:v>79948113</c:v>
                </c:pt>
                <c:pt idx="1379">
                  <c:v>27154426</c:v>
                </c:pt>
                <c:pt idx="1380">
                  <c:v>143618384</c:v>
                </c:pt>
                <c:pt idx="1381">
                  <c:v>36696761</c:v>
                </c:pt>
                <c:pt idx="1382">
                  <c:v>39880476</c:v>
                </c:pt>
                <c:pt idx="1383">
                  <c:v>55802754</c:v>
                </c:pt>
                <c:pt idx="1384">
                  <c:v>54132596</c:v>
                </c:pt>
                <c:pt idx="1385">
                  <c:v>31838002</c:v>
                </c:pt>
                <c:pt idx="1386">
                  <c:v>71423726</c:v>
                </c:pt>
                <c:pt idx="1387">
                  <c:v>33313582</c:v>
                </c:pt>
                <c:pt idx="1388">
                  <c:v>118823091</c:v>
                </c:pt>
                <c:pt idx="1389">
                  <c:v>71277420</c:v>
                </c:pt>
                <c:pt idx="1390">
                  <c:v>55291815</c:v>
                </c:pt>
                <c:pt idx="1391">
                  <c:v>31584722</c:v>
                </c:pt>
                <c:pt idx="1392">
                  <c:v>2365931</c:v>
                </c:pt>
                <c:pt idx="1393">
                  <c:v>39399750</c:v>
                </c:pt>
                <c:pt idx="1394">
                  <c:v>117698894</c:v>
                </c:pt>
                <c:pt idx="1395">
                  <c:v>112950721</c:v>
                </c:pt>
                <c:pt idx="1396">
                  <c:v>51758599</c:v>
                </c:pt>
                <c:pt idx="1397">
                  <c:v>46875468</c:v>
                </c:pt>
                <c:pt idx="1398">
                  <c:v>10149779</c:v>
                </c:pt>
                <c:pt idx="1399">
                  <c:v>39008741</c:v>
                </c:pt>
                <c:pt idx="1400">
                  <c:v>312057433</c:v>
                </c:pt>
                <c:pt idx="1401">
                  <c:v>90356857</c:v>
                </c:pt>
                <c:pt idx="1402">
                  <c:v>124590960</c:v>
                </c:pt>
                <c:pt idx="1403">
                  <c:v>31146570</c:v>
                </c:pt>
                <c:pt idx="1404">
                  <c:v>93375151</c:v>
                </c:pt>
                <c:pt idx="1405">
                  <c:v>70001065</c:v>
                </c:pt>
                <c:pt idx="1406">
                  <c:v>93307796</c:v>
                </c:pt>
                <c:pt idx="1407">
                  <c:v>155370362</c:v>
                </c:pt>
                <c:pt idx="1408">
                  <c:v>186336103</c:v>
                </c:pt>
                <c:pt idx="1409">
                  <c:v>38747385</c:v>
                </c:pt>
                <c:pt idx="1410">
                  <c:v>18595716</c:v>
                </c:pt>
                <c:pt idx="1411">
                  <c:v>54228104</c:v>
                </c:pt>
                <c:pt idx="1412">
                  <c:v>26284475</c:v>
                </c:pt>
                <c:pt idx="1413">
                  <c:v>100468793</c:v>
                </c:pt>
                <c:pt idx="1414">
                  <c:v>100448498</c:v>
                </c:pt>
                <c:pt idx="1415">
                  <c:v>40168080</c:v>
                </c:pt>
                <c:pt idx="1416">
                  <c:v>58700247</c:v>
                </c:pt>
                <c:pt idx="1417">
                  <c:v>55500000</c:v>
                </c:pt>
                <c:pt idx="1418">
                  <c:v>23089926</c:v>
                </c:pt>
                <c:pt idx="1419">
                  <c:v>43097652</c:v>
                </c:pt>
                <c:pt idx="1420">
                  <c:v>100003492</c:v>
                </c:pt>
                <c:pt idx="1421">
                  <c:v>60000000</c:v>
                </c:pt>
                <c:pt idx="1422">
                  <c:v>119793567</c:v>
                </c:pt>
                <c:pt idx="1423">
                  <c:v>21468807</c:v>
                </c:pt>
                <c:pt idx="1424">
                  <c:v>27087695</c:v>
                </c:pt>
                <c:pt idx="1425">
                  <c:v>5354039</c:v>
                </c:pt>
                <c:pt idx="1426">
                  <c:v>64238770</c:v>
                </c:pt>
                <c:pt idx="1427">
                  <c:v>38230435</c:v>
                </c:pt>
                <c:pt idx="1428">
                  <c:v>70327868</c:v>
                </c:pt>
                <c:pt idx="1429">
                  <c:v>259746958</c:v>
                </c:pt>
                <c:pt idx="1430">
                  <c:v>190871240</c:v>
                </c:pt>
                <c:pt idx="1431">
                  <c:v>190871240</c:v>
                </c:pt>
                <c:pt idx="1432">
                  <c:v>48814909</c:v>
                </c:pt>
                <c:pt idx="1433">
                  <c:v>2283276</c:v>
                </c:pt>
                <c:pt idx="1434">
                  <c:v>304360277</c:v>
                </c:pt>
                <c:pt idx="1435">
                  <c:v>304360277</c:v>
                </c:pt>
                <c:pt idx="1436">
                  <c:v>45645204</c:v>
                </c:pt>
                <c:pt idx="1437">
                  <c:v>227946274</c:v>
                </c:pt>
                <c:pt idx="1438">
                  <c:v>41008532</c:v>
                </c:pt>
                <c:pt idx="1439">
                  <c:v>45542421</c:v>
                </c:pt>
                <c:pt idx="1440">
                  <c:v>16667084</c:v>
                </c:pt>
                <c:pt idx="1441">
                  <c:v>56044241</c:v>
                </c:pt>
                <c:pt idx="1442">
                  <c:v>75605492</c:v>
                </c:pt>
                <c:pt idx="1443">
                  <c:v>81645152</c:v>
                </c:pt>
                <c:pt idx="1444">
                  <c:v>37738400</c:v>
                </c:pt>
                <c:pt idx="1445">
                  <c:v>83000000</c:v>
                </c:pt>
                <c:pt idx="1446">
                  <c:v>27141959</c:v>
                </c:pt>
                <c:pt idx="1447">
                  <c:v>12055108</c:v>
                </c:pt>
                <c:pt idx="1448">
                  <c:v>90341670</c:v>
                </c:pt>
                <c:pt idx="1449">
                  <c:v>127706877</c:v>
                </c:pt>
                <c:pt idx="1450">
                  <c:v>120136047</c:v>
                </c:pt>
                <c:pt idx="1451">
                  <c:v>30028592</c:v>
                </c:pt>
                <c:pt idx="1452">
                  <c:v>29975979</c:v>
                </c:pt>
                <c:pt idx="1453">
                  <c:v>23213577</c:v>
                </c:pt>
                <c:pt idx="1454">
                  <c:v>26906039</c:v>
                </c:pt>
                <c:pt idx="1455">
                  <c:v>186830669</c:v>
                </c:pt>
                <c:pt idx="1456">
                  <c:v>186739919</c:v>
                </c:pt>
                <c:pt idx="1457">
                  <c:v>52277485</c:v>
                </c:pt>
                <c:pt idx="1458">
                  <c:v>216366733</c:v>
                </c:pt>
                <c:pt idx="1459">
                  <c:v>26830000</c:v>
                </c:pt>
                <c:pt idx="1460">
                  <c:v>26830000</c:v>
                </c:pt>
                <c:pt idx="1461">
                  <c:v>59588068</c:v>
                </c:pt>
                <c:pt idx="1462">
                  <c:v>29753944</c:v>
                </c:pt>
                <c:pt idx="1463">
                  <c:v>66790248</c:v>
                </c:pt>
                <c:pt idx="1464">
                  <c:v>126149655</c:v>
                </c:pt>
                <c:pt idx="1465">
                  <c:v>148383780</c:v>
                </c:pt>
                <c:pt idx="1466">
                  <c:v>100614858</c:v>
                </c:pt>
                <c:pt idx="1467">
                  <c:v>22189039</c:v>
                </c:pt>
                <c:pt idx="1468">
                  <c:v>59068786</c:v>
                </c:pt>
                <c:pt idx="1469">
                  <c:v>103338338</c:v>
                </c:pt>
                <c:pt idx="1470">
                  <c:v>36833473</c:v>
                </c:pt>
                <c:pt idx="1471">
                  <c:v>8828771</c:v>
                </c:pt>
                <c:pt idx="1472">
                  <c:v>132373442</c:v>
                </c:pt>
                <c:pt idx="1473">
                  <c:v>88200225</c:v>
                </c:pt>
                <c:pt idx="1474">
                  <c:v>107225164</c:v>
                </c:pt>
                <c:pt idx="1475">
                  <c:v>17613460</c:v>
                </c:pt>
                <c:pt idx="1476">
                  <c:v>73343413</c:v>
                </c:pt>
                <c:pt idx="1477">
                  <c:v>26400000</c:v>
                </c:pt>
                <c:pt idx="1478">
                  <c:v>1243961</c:v>
                </c:pt>
                <c:pt idx="1479">
                  <c:v>43894863</c:v>
                </c:pt>
                <c:pt idx="1480">
                  <c:v>67263182</c:v>
                </c:pt>
                <c:pt idx="1481">
                  <c:v>27758465</c:v>
                </c:pt>
                <c:pt idx="1482">
                  <c:v>48169908</c:v>
                </c:pt>
                <c:pt idx="1483">
                  <c:v>116643346</c:v>
                </c:pt>
                <c:pt idx="1484">
                  <c:v>36447959</c:v>
                </c:pt>
                <c:pt idx="1485">
                  <c:v>65557989</c:v>
                </c:pt>
                <c:pt idx="1486">
                  <c:v>44983704</c:v>
                </c:pt>
                <c:pt idx="1487">
                  <c:v>57981889</c:v>
                </c:pt>
                <c:pt idx="1488">
                  <c:v>14479776</c:v>
                </c:pt>
                <c:pt idx="1489">
                  <c:v>20246959</c:v>
                </c:pt>
                <c:pt idx="1490">
                  <c:v>101217900</c:v>
                </c:pt>
                <c:pt idx="1491">
                  <c:v>238371987</c:v>
                </c:pt>
                <c:pt idx="1492">
                  <c:v>209364921</c:v>
                </c:pt>
                <c:pt idx="1493">
                  <c:v>28876924</c:v>
                </c:pt>
                <c:pt idx="1494">
                  <c:v>69304264</c:v>
                </c:pt>
                <c:pt idx="1495">
                  <c:v>93771072</c:v>
                </c:pt>
                <c:pt idx="1496">
                  <c:v>17292381</c:v>
                </c:pt>
                <c:pt idx="1497">
                  <c:v>201573391</c:v>
                </c:pt>
                <c:pt idx="1498">
                  <c:v>24397469</c:v>
                </c:pt>
                <c:pt idx="1499">
                  <c:v>8596914</c:v>
                </c:pt>
                <c:pt idx="1500">
                  <c:v>78745923</c:v>
                </c:pt>
                <c:pt idx="1501">
                  <c:v>59992760</c:v>
                </c:pt>
                <c:pt idx="1502">
                  <c:v>38536376</c:v>
                </c:pt>
                <c:pt idx="1503">
                  <c:v>21383298</c:v>
                </c:pt>
                <c:pt idx="1504">
                  <c:v>57011847</c:v>
                </c:pt>
                <c:pt idx="1505">
                  <c:v>72601713</c:v>
                </c:pt>
                <c:pt idx="1506">
                  <c:v>36985501</c:v>
                </c:pt>
                <c:pt idx="1507">
                  <c:v>25592632</c:v>
                </c:pt>
                <c:pt idx="1508">
                  <c:v>198539855</c:v>
                </c:pt>
                <c:pt idx="1509">
                  <c:v>17016190</c:v>
                </c:pt>
                <c:pt idx="1510">
                  <c:v>49474048</c:v>
                </c:pt>
                <c:pt idx="1511">
                  <c:v>42385520</c:v>
                </c:pt>
                <c:pt idx="1512">
                  <c:v>98895417</c:v>
                </c:pt>
                <c:pt idx="1513">
                  <c:v>38122105</c:v>
                </c:pt>
                <c:pt idx="1514">
                  <c:v>39514713</c:v>
                </c:pt>
                <c:pt idx="1515">
                  <c:v>155181732</c:v>
                </c:pt>
                <c:pt idx="1516">
                  <c:v>70450000</c:v>
                </c:pt>
                <c:pt idx="1517">
                  <c:v>112225777</c:v>
                </c:pt>
                <c:pt idx="1518">
                  <c:v>42071069</c:v>
                </c:pt>
                <c:pt idx="1519">
                  <c:v>42057340</c:v>
                </c:pt>
                <c:pt idx="1520">
                  <c:v>42043633</c:v>
                </c:pt>
                <c:pt idx="1521">
                  <c:v>75604320</c:v>
                </c:pt>
                <c:pt idx="1522">
                  <c:v>35000629</c:v>
                </c:pt>
                <c:pt idx="1523">
                  <c:v>20998709</c:v>
                </c:pt>
                <c:pt idx="1524">
                  <c:v>97680195</c:v>
                </c:pt>
                <c:pt idx="1525">
                  <c:v>50213619</c:v>
                </c:pt>
                <c:pt idx="1526">
                  <c:v>10460089</c:v>
                </c:pt>
                <c:pt idx="1527">
                  <c:v>50129186</c:v>
                </c:pt>
                <c:pt idx="1528">
                  <c:v>90454043</c:v>
                </c:pt>
                <c:pt idx="1529">
                  <c:v>20801344</c:v>
                </c:pt>
                <c:pt idx="1530">
                  <c:v>187165546</c:v>
                </c:pt>
                <c:pt idx="1531">
                  <c:v>180191634</c:v>
                </c:pt>
                <c:pt idx="1532">
                  <c:v>66488090</c:v>
                </c:pt>
                <c:pt idx="1533">
                  <c:v>18004225</c:v>
                </c:pt>
                <c:pt idx="1534">
                  <c:v>76137505</c:v>
                </c:pt>
                <c:pt idx="1535">
                  <c:v>82931301</c:v>
                </c:pt>
                <c:pt idx="1536">
                  <c:v>120147445</c:v>
                </c:pt>
                <c:pt idx="1537">
                  <c:v>4142507</c:v>
                </c:pt>
                <c:pt idx="1538">
                  <c:v>41407470</c:v>
                </c:pt>
                <c:pt idx="1539">
                  <c:v>80021740</c:v>
                </c:pt>
                <c:pt idx="1540">
                  <c:v>80021740</c:v>
                </c:pt>
                <c:pt idx="1541">
                  <c:v>144812796</c:v>
                </c:pt>
                <c:pt idx="1542">
                  <c:v>144812796</c:v>
                </c:pt>
                <c:pt idx="1543">
                  <c:v>117144465</c:v>
                </c:pt>
                <c:pt idx="1544">
                  <c:v>82670733</c:v>
                </c:pt>
                <c:pt idx="1545">
                  <c:v>206456431</c:v>
                </c:pt>
                <c:pt idx="1546">
                  <c:v>206435493</c:v>
                </c:pt>
                <c:pt idx="1547">
                  <c:v>82569532</c:v>
                </c:pt>
                <c:pt idx="1548">
                  <c:v>109993847</c:v>
                </c:pt>
                <c:pt idx="1549">
                  <c:v>54967359</c:v>
                </c:pt>
                <c:pt idx="1550">
                  <c:v>26096584</c:v>
                </c:pt>
                <c:pt idx="1551">
                  <c:v>75530832</c:v>
                </c:pt>
                <c:pt idx="1552">
                  <c:v>34300771</c:v>
                </c:pt>
                <c:pt idx="1553">
                  <c:v>20566327</c:v>
                </c:pt>
                <c:pt idx="1554">
                  <c:v>38372662</c:v>
                </c:pt>
                <c:pt idx="1555">
                  <c:v>4109095</c:v>
                </c:pt>
                <c:pt idx="1556">
                  <c:v>205343774</c:v>
                </c:pt>
                <c:pt idx="1557">
                  <c:v>30059386</c:v>
                </c:pt>
                <c:pt idx="1558">
                  <c:v>17738570</c:v>
                </c:pt>
                <c:pt idx="1559">
                  <c:v>27277055</c:v>
                </c:pt>
                <c:pt idx="1560">
                  <c:v>29997095</c:v>
                </c:pt>
                <c:pt idx="1561">
                  <c:v>20433940</c:v>
                </c:pt>
                <c:pt idx="1562">
                  <c:v>125305545</c:v>
                </c:pt>
                <c:pt idx="1563">
                  <c:v>32662299</c:v>
                </c:pt>
                <c:pt idx="1564">
                  <c:v>183635922</c:v>
                </c:pt>
                <c:pt idx="1565">
                  <c:v>28563179</c:v>
                </c:pt>
                <c:pt idx="1566">
                  <c:v>190418803</c:v>
                </c:pt>
                <c:pt idx="1567">
                  <c:v>16300302</c:v>
                </c:pt>
                <c:pt idx="1568">
                  <c:v>162792677</c:v>
                </c:pt>
                <c:pt idx="1569">
                  <c:v>67823573</c:v>
                </c:pt>
                <c:pt idx="1570">
                  <c:v>25753840</c:v>
                </c:pt>
                <c:pt idx="1571">
                  <c:v>74540762</c:v>
                </c:pt>
                <c:pt idx="1572">
                  <c:v>2706659</c:v>
                </c:pt>
                <c:pt idx="1573">
                  <c:v>40566655</c:v>
                </c:pt>
                <c:pt idx="1574">
                  <c:v>10814185</c:v>
                </c:pt>
                <c:pt idx="1575">
                  <c:v>6755271</c:v>
                </c:pt>
                <c:pt idx="1576">
                  <c:v>60786269</c:v>
                </c:pt>
                <c:pt idx="1577">
                  <c:v>53955614</c:v>
                </c:pt>
                <c:pt idx="1578">
                  <c:v>222487711</c:v>
                </c:pt>
                <c:pt idx="1579">
                  <c:v>20218921</c:v>
                </c:pt>
                <c:pt idx="1580">
                  <c:v>101087161</c:v>
                </c:pt>
                <c:pt idx="1581">
                  <c:v>43095600</c:v>
                </c:pt>
                <c:pt idx="1582">
                  <c:v>33631221</c:v>
                </c:pt>
                <c:pt idx="1583">
                  <c:v>33631221</c:v>
                </c:pt>
                <c:pt idx="1584">
                  <c:v>14114488</c:v>
                </c:pt>
                <c:pt idx="1585">
                  <c:v>64505912</c:v>
                </c:pt>
                <c:pt idx="1586">
                  <c:v>80574010</c:v>
                </c:pt>
                <c:pt idx="1587">
                  <c:v>268488329</c:v>
                </c:pt>
                <c:pt idx="1588">
                  <c:v>40247512</c:v>
                </c:pt>
                <c:pt idx="1589">
                  <c:v>23472900</c:v>
                </c:pt>
                <c:pt idx="1590">
                  <c:v>241407328</c:v>
                </c:pt>
                <c:pt idx="1591">
                  <c:v>489220</c:v>
                </c:pt>
                <c:pt idx="1592">
                  <c:v>120618403</c:v>
                </c:pt>
                <c:pt idx="1593">
                  <c:v>81687587</c:v>
                </c:pt>
                <c:pt idx="1594">
                  <c:v>80281096</c:v>
                </c:pt>
                <c:pt idx="1595">
                  <c:v>22734486</c:v>
                </c:pt>
                <c:pt idx="1596">
                  <c:v>40118420</c:v>
                </c:pt>
                <c:pt idx="1597">
                  <c:v>80033643</c:v>
                </c:pt>
                <c:pt idx="1598">
                  <c:v>80033643</c:v>
                </c:pt>
                <c:pt idx="1599">
                  <c:v>53337608</c:v>
                </c:pt>
                <c:pt idx="1600">
                  <c:v>50668906</c:v>
                </c:pt>
                <c:pt idx="1601">
                  <c:v>23993605</c:v>
                </c:pt>
                <c:pt idx="1602">
                  <c:v>3325638</c:v>
                </c:pt>
                <c:pt idx="1603">
                  <c:v>87704396</c:v>
                </c:pt>
                <c:pt idx="1604">
                  <c:v>53082743</c:v>
                </c:pt>
                <c:pt idx="1605">
                  <c:v>112703470</c:v>
                </c:pt>
                <c:pt idx="1606">
                  <c:v>60962878</c:v>
                </c:pt>
                <c:pt idx="1607">
                  <c:v>18535191</c:v>
                </c:pt>
                <c:pt idx="1608">
                  <c:v>37053924</c:v>
                </c:pt>
                <c:pt idx="1609">
                  <c:v>85911262</c:v>
                </c:pt>
                <c:pt idx="1610">
                  <c:v>10572742</c:v>
                </c:pt>
                <c:pt idx="1611">
                  <c:v>330249062</c:v>
                </c:pt>
                <c:pt idx="1612">
                  <c:v>26415649</c:v>
                </c:pt>
                <c:pt idx="1613">
                  <c:v>11883495</c:v>
                </c:pt>
                <c:pt idx="1614">
                  <c:v>66002004</c:v>
                </c:pt>
                <c:pt idx="1615">
                  <c:v>59365105</c:v>
                </c:pt>
                <c:pt idx="1616">
                  <c:v>11860839</c:v>
                </c:pt>
                <c:pt idx="1617">
                  <c:v>217387997</c:v>
                </c:pt>
                <c:pt idx="1618">
                  <c:v>130174897</c:v>
                </c:pt>
                <c:pt idx="1619">
                  <c:v>103812241</c:v>
                </c:pt>
                <c:pt idx="1620">
                  <c:v>177343675</c:v>
                </c:pt>
                <c:pt idx="1621">
                  <c:v>177343675</c:v>
                </c:pt>
                <c:pt idx="1622">
                  <c:v>177343675</c:v>
                </c:pt>
                <c:pt idx="1623">
                  <c:v>9190525</c:v>
                </c:pt>
                <c:pt idx="1624">
                  <c:v>31452765</c:v>
                </c:pt>
                <c:pt idx="1625">
                  <c:v>9166863</c:v>
                </c:pt>
                <c:pt idx="1626">
                  <c:v>45802315</c:v>
                </c:pt>
                <c:pt idx="1627">
                  <c:v>52320979</c:v>
                </c:pt>
                <c:pt idx="1628">
                  <c:v>163192114</c:v>
                </c:pt>
                <c:pt idx="1629">
                  <c:v>163192114</c:v>
                </c:pt>
                <c:pt idx="1630">
                  <c:v>70496802</c:v>
                </c:pt>
                <c:pt idx="1631">
                  <c:v>182618434</c:v>
                </c:pt>
                <c:pt idx="1632">
                  <c:v>336530303</c:v>
                </c:pt>
                <c:pt idx="1633">
                  <c:v>336530303</c:v>
                </c:pt>
                <c:pt idx="1634">
                  <c:v>32553210</c:v>
                </c:pt>
                <c:pt idx="1635">
                  <c:v>130127620</c:v>
                </c:pt>
                <c:pt idx="1636">
                  <c:v>3902679</c:v>
                </c:pt>
                <c:pt idx="1637">
                  <c:v>104054514</c:v>
                </c:pt>
                <c:pt idx="1638">
                  <c:v>26003149</c:v>
                </c:pt>
                <c:pt idx="1639">
                  <c:v>52000688</c:v>
                </c:pt>
                <c:pt idx="1640">
                  <c:v>195000874</c:v>
                </c:pt>
                <c:pt idx="1641">
                  <c:v>9094451</c:v>
                </c:pt>
                <c:pt idx="1642">
                  <c:v>97360069</c:v>
                </c:pt>
                <c:pt idx="1643">
                  <c:v>48006503</c:v>
                </c:pt>
                <c:pt idx="1644">
                  <c:v>32416109</c:v>
                </c:pt>
                <c:pt idx="1645">
                  <c:v>142614158</c:v>
                </c:pt>
                <c:pt idx="1646">
                  <c:v>3500000</c:v>
                </c:pt>
                <c:pt idx="1647">
                  <c:v>54414716</c:v>
                </c:pt>
                <c:pt idx="1648">
                  <c:v>32368960</c:v>
                </c:pt>
                <c:pt idx="1649">
                  <c:v>132014112</c:v>
                </c:pt>
                <c:pt idx="1650">
                  <c:v>291021565</c:v>
                </c:pt>
                <c:pt idx="1651">
                  <c:v>20627372</c:v>
                </c:pt>
                <c:pt idx="1652">
                  <c:v>103028109</c:v>
                </c:pt>
                <c:pt idx="1653">
                  <c:v>102981571</c:v>
                </c:pt>
                <c:pt idx="1654">
                  <c:v>25677801</c:v>
                </c:pt>
                <c:pt idx="1655">
                  <c:v>77032279</c:v>
                </c:pt>
                <c:pt idx="1656">
                  <c:v>10269307</c:v>
                </c:pt>
                <c:pt idx="1657">
                  <c:v>237282182</c:v>
                </c:pt>
                <c:pt idx="1658">
                  <c:v>32055248</c:v>
                </c:pt>
                <c:pt idx="1659">
                  <c:v>38432823</c:v>
                </c:pt>
                <c:pt idx="1660">
                  <c:v>58918501</c:v>
                </c:pt>
                <c:pt idx="1661">
                  <c:v>38413606</c:v>
                </c:pt>
                <c:pt idx="1662">
                  <c:v>32003620</c:v>
                </c:pt>
                <c:pt idx="1663">
                  <c:v>60154431</c:v>
                </c:pt>
                <c:pt idx="1664">
                  <c:v>25584685</c:v>
                </c:pt>
                <c:pt idx="1665">
                  <c:v>2557668</c:v>
                </c:pt>
                <c:pt idx="1666">
                  <c:v>1277257</c:v>
                </c:pt>
                <c:pt idx="1667">
                  <c:v>19158074</c:v>
                </c:pt>
                <c:pt idx="1668">
                  <c:v>131536019</c:v>
                </c:pt>
                <c:pt idx="1669">
                  <c:v>33200000</c:v>
                </c:pt>
                <c:pt idx="1670">
                  <c:v>191309</c:v>
                </c:pt>
                <c:pt idx="1671">
                  <c:v>16574731</c:v>
                </c:pt>
                <c:pt idx="1672">
                  <c:v>57362581</c:v>
                </c:pt>
                <c:pt idx="1673">
                  <c:v>15294553</c:v>
                </c:pt>
                <c:pt idx="1674">
                  <c:v>38232624</c:v>
                </c:pt>
                <c:pt idx="1675">
                  <c:v>22927390</c:v>
                </c:pt>
                <c:pt idx="1676">
                  <c:v>1400000</c:v>
                </c:pt>
                <c:pt idx="1677">
                  <c:v>146282411</c:v>
                </c:pt>
                <c:pt idx="1678">
                  <c:v>69951824</c:v>
                </c:pt>
                <c:pt idx="1679">
                  <c:v>50859889</c:v>
                </c:pt>
                <c:pt idx="1680">
                  <c:v>83892374</c:v>
                </c:pt>
                <c:pt idx="1681">
                  <c:v>1647780</c:v>
                </c:pt>
                <c:pt idx="1682">
                  <c:v>94999143</c:v>
                </c:pt>
                <c:pt idx="1683">
                  <c:v>82226474</c:v>
                </c:pt>
                <c:pt idx="1684">
                  <c:v>13903262</c:v>
                </c:pt>
                <c:pt idx="1685">
                  <c:v>101111837</c:v>
                </c:pt>
                <c:pt idx="1686">
                  <c:v>60652036</c:v>
                </c:pt>
                <c:pt idx="1687">
                  <c:v>10106233</c:v>
                </c:pt>
                <c:pt idx="1688">
                  <c:v>75764085</c:v>
                </c:pt>
                <c:pt idx="1689">
                  <c:v>176636816</c:v>
                </c:pt>
                <c:pt idx="1690">
                  <c:v>31526393</c:v>
                </c:pt>
                <c:pt idx="1691">
                  <c:v>75638743</c:v>
                </c:pt>
                <c:pt idx="1692">
                  <c:v>85707116</c:v>
                </c:pt>
                <c:pt idx="1693">
                  <c:v>33987757</c:v>
                </c:pt>
                <c:pt idx="1694">
                  <c:v>12570442</c:v>
                </c:pt>
                <c:pt idx="1695">
                  <c:v>75370763</c:v>
                </c:pt>
                <c:pt idx="1696">
                  <c:v>75280058</c:v>
                </c:pt>
                <c:pt idx="1697">
                  <c:v>37617947</c:v>
                </c:pt>
                <c:pt idx="1698">
                  <c:v>25077977</c:v>
                </c:pt>
                <c:pt idx="1699">
                  <c:v>2506446</c:v>
                </c:pt>
                <c:pt idx="1700">
                  <c:v>7518876</c:v>
                </c:pt>
                <c:pt idx="1701">
                  <c:v>100169068</c:v>
                </c:pt>
                <c:pt idx="1702">
                  <c:v>1001437</c:v>
                </c:pt>
                <c:pt idx="1703">
                  <c:v>7009668</c:v>
                </c:pt>
                <c:pt idx="1704">
                  <c:v>12514138</c:v>
                </c:pt>
                <c:pt idx="1705">
                  <c:v>45045037</c:v>
                </c:pt>
                <c:pt idx="1706">
                  <c:v>43792641</c:v>
                </c:pt>
                <c:pt idx="1707">
                  <c:v>68750000</c:v>
                </c:pt>
                <c:pt idx="1708">
                  <c:v>124870275</c:v>
                </c:pt>
                <c:pt idx="1709">
                  <c:v>6239558</c:v>
                </c:pt>
                <c:pt idx="1710">
                  <c:v>22452209</c:v>
                </c:pt>
                <c:pt idx="1711">
                  <c:v>62318875</c:v>
                </c:pt>
                <c:pt idx="1712">
                  <c:v>49851591</c:v>
                </c:pt>
                <c:pt idx="1713">
                  <c:v>62453315</c:v>
                </c:pt>
                <c:pt idx="1714">
                  <c:v>223806889</c:v>
                </c:pt>
                <c:pt idx="1715">
                  <c:v>77086030</c:v>
                </c:pt>
                <c:pt idx="1716">
                  <c:v>24848292</c:v>
                </c:pt>
                <c:pt idx="1717">
                  <c:v>68218041</c:v>
                </c:pt>
                <c:pt idx="1718">
                  <c:v>111544445</c:v>
                </c:pt>
                <c:pt idx="1719">
                  <c:v>75573300</c:v>
                </c:pt>
                <c:pt idx="1720">
                  <c:v>30920167</c:v>
                </c:pt>
                <c:pt idx="1721">
                  <c:v>39568996</c:v>
                </c:pt>
                <c:pt idx="1722">
                  <c:v>13592872</c:v>
                </c:pt>
                <c:pt idx="1723">
                  <c:v>66676062</c:v>
                </c:pt>
                <c:pt idx="1724">
                  <c:v>37036404</c:v>
                </c:pt>
                <c:pt idx="1725">
                  <c:v>74058698</c:v>
                </c:pt>
                <c:pt idx="1726">
                  <c:v>13558739</c:v>
                </c:pt>
                <c:pt idx="1727">
                  <c:v>46813366</c:v>
                </c:pt>
                <c:pt idx="1728">
                  <c:v>6157157</c:v>
                </c:pt>
                <c:pt idx="1729">
                  <c:v>54116191</c:v>
                </c:pt>
                <c:pt idx="1730">
                  <c:v>73701902</c:v>
                </c:pt>
                <c:pt idx="1731">
                  <c:v>73648142</c:v>
                </c:pt>
                <c:pt idx="1732">
                  <c:v>44175394</c:v>
                </c:pt>
                <c:pt idx="1733">
                  <c:v>208543795</c:v>
                </c:pt>
                <c:pt idx="1734">
                  <c:v>15417771</c:v>
                </c:pt>
                <c:pt idx="1735">
                  <c:v>9176553</c:v>
                </c:pt>
                <c:pt idx="1736">
                  <c:v>18352454</c:v>
                </c:pt>
                <c:pt idx="1737">
                  <c:v>134520804</c:v>
                </c:pt>
                <c:pt idx="1738">
                  <c:v>61112916</c:v>
                </c:pt>
                <c:pt idx="1739">
                  <c:v>176997107</c:v>
                </c:pt>
                <c:pt idx="1740">
                  <c:v>206360018</c:v>
                </c:pt>
                <c:pt idx="1741">
                  <c:v>44867349</c:v>
                </c:pt>
                <c:pt idx="1742">
                  <c:v>53300852</c:v>
                </c:pt>
                <c:pt idx="1743">
                  <c:v>95632614</c:v>
                </c:pt>
                <c:pt idx="1744">
                  <c:v>79883359</c:v>
                </c:pt>
                <c:pt idx="1745">
                  <c:v>25590119</c:v>
                </c:pt>
                <c:pt idx="1746">
                  <c:v>60470220</c:v>
                </c:pt>
                <c:pt idx="1747">
                  <c:v>16929123</c:v>
                </c:pt>
                <c:pt idx="1748">
                  <c:v>70117571</c:v>
                </c:pt>
                <c:pt idx="1749">
                  <c:v>30222640</c:v>
                </c:pt>
                <c:pt idx="1750">
                  <c:v>603943</c:v>
                </c:pt>
                <c:pt idx="1751">
                  <c:v>301956980</c:v>
                </c:pt>
                <c:pt idx="1752">
                  <c:v>181015141</c:v>
                </c:pt>
                <c:pt idx="1753">
                  <c:v>66365290</c:v>
                </c:pt>
                <c:pt idx="1754">
                  <c:v>144795350</c:v>
                </c:pt>
                <c:pt idx="1755">
                  <c:v>24104113</c:v>
                </c:pt>
                <c:pt idx="1756">
                  <c:v>42168445</c:v>
                </c:pt>
                <c:pt idx="1757">
                  <c:v>25296447</c:v>
                </c:pt>
                <c:pt idx="1758">
                  <c:v>3130592</c:v>
                </c:pt>
                <c:pt idx="1759">
                  <c:v>228756232</c:v>
                </c:pt>
                <c:pt idx="1760">
                  <c:v>51768623</c:v>
                </c:pt>
                <c:pt idx="1761">
                  <c:v>28871190</c:v>
                </c:pt>
                <c:pt idx="1762">
                  <c:v>13214255</c:v>
                </c:pt>
                <c:pt idx="1763">
                  <c:v>84049211</c:v>
                </c:pt>
                <c:pt idx="1764">
                  <c:v>30012990</c:v>
                </c:pt>
                <c:pt idx="1765">
                  <c:v>110416702</c:v>
                </c:pt>
                <c:pt idx="1766">
                  <c:v>179982968</c:v>
                </c:pt>
                <c:pt idx="1767">
                  <c:v>179883016</c:v>
                </c:pt>
                <c:pt idx="1768">
                  <c:v>41954997</c:v>
                </c:pt>
                <c:pt idx="1769">
                  <c:v>39532308</c:v>
                </c:pt>
                <c:pt idx="1770">
                  <c:v>7186670</c:v>
                </c:pt>
                <c:pt idx="1771">
                  <c:v>35927406</c:v>
                </c:pt>
                <c:pt idx="1772">
                  <c:v>71844424</c:v>
                </c:pt>
                <c:pt idx="1773">
                  <c:v>53854588</c:v>
                </c:pt>
                <c:pt idx="1774">
                  <c:v>8373585</c:v>
                </c:pt>
                <c:pt idx="1775">
                  <c:v>14348123</c:v>
                </c:pt>
                <c:pt idx="1776">
                  <c:v>81257500</c:v>
                </c:pt>
                <c:pt idx="1777">
                  <c:v>47781388</c:v>
                </c:pt>
                <c:pt idx="1778">
                  <c:v>83552429</c:v>
                </c:pt>
                <c:pt idx="1779">
                  <c:v>119219978</c:v>
                </c:pt>
                <c:pt idx="1780">
                  <c:v>92930005</c:v>
                </c:pt>
                <c:pt idx="1781">
                  <c:v>13103828</c:v>
                </c:pt>
                <c:pt idx="1782">
                  <c:v>19057024</c:v>
                </c:pt>
                <c:pt idx="1783">
                  <c:v>27338033</c:v>
                </c:pt>
                <c:pt idx="1784">
                  <c:v>3559990</c:v>
                </c:pt>
                <c:pt idx="1785">
                  <c:v>35565975</c:v>
                </c:pt>
                <c:pt idx="1786">
                  <c:v>94822707</c:v>
                </c:pt>
                <c:pt idx="1787">
                  <c:v>37911876</c:v>
                </c:pt>
                <c:pt idx="1788">
                  <c:v>129995817</c:v>
                </c:pt>
                <c:pt idx="1789">
                  <c:v>15361537</c:v>
                </c:pt>
                <c:pt idx="1790">
                  <c:v>177243721</c:v>
                </c:pt>
                <c:pt idx="1791">
                  <c:v>108638745</c:v>
                </c:pt>
                <c:pt idx="1792">
                  <c:v>62563543</c:v>
                </c:pt>
                <c:pt idx="1793">
                  <c:v>318622</c:v>
                </c:pt>
                <c:pt idx="1794">
                  <c:v>56607223</c:v>
                </c:pt>
                <c:pt idx="1795">
                  <c:v>30659817</c:v>
                </c:pt>
                <c:pt idx="1796">
                  <c:v>33000377</c:v>
                </c:pt>
                <c:pt idx="1797">
                  <c:v>31768374</c:v>
                </c:pt>
                <c:pt idx="1798">
                  <c:v>47034272</c:v>
                </c:pt>
                <c:pt idx="1799">
                  <c:v>35266619</c:v>
                </c:pt>
                <c:pt idx="1800">
                  <c:v>35266619</c:v>
                </c:pt>
                <c:pt idx="1801">
                  <c:v>25842000</c:v>
                </c:pt>
                <c:pt idx="1802">
                  <c:v>15854988</c:v>
                </c:pt>
                <c:pt idx="1803">
                  <c:v>22245861</c:v>
                </c:pt>
                <c:pt idx="1804">
                  <c:v>11703287</c:v>
                </c:pt>
                <c:pt idx="1805">
                  <c:v>29247405</c:v>
                </c:pt>
                <c:pt idx="1806">
                  <c:v>23393765</c:v>
                </c:pt>
                <c:pt idx="1807">
                  <c:v>233914986</c:v>
                </c:pt>
                <c:pt idx="1808">
                  <c:v>245428137</c:v>
                </c:pt>
                <c:pt idx="1809">
                  <c:v>116866727</c:v>
                </c:pt>
                <c:pt idx="1810">
                  <c:v>52580895</c:v>
                </c:pt>
                <c:pt idx="1811">
                  <c:v>17508670</c:v>
                </c:pt>
                <c:pt idx="1812">
                  <c:v>42019483</c:v>
                </c:pt>
                <c:pt idx="1813">
                  <c:v>58336565</c:v>
                </c:pt>
                <c:pt idx="1814">
                  <c:v>58297830</c:v>
                </c:pt>
                <c:pt idx="1815">
                  <c:v>23292105</c:v>
                </c:pt>
                <c:pt idx="1816">
                  <c:v>16298046</c:v>
                </c:pt>
                <c:pt idx="1817">
                  <c:v>17439163</c:v>
                </c:pt>
                <c:pt idx="1818">
                  <c:v>40687294</c:v>
                </c:pt>
                <c:pt idx="1819">
                  <c:v>92969824</c:v>
                </c:pt>
                <c:pt idx="1820">
                  <c:v>69688384</c:v>
                </c:pt>
                <c:pt idx="1821">
                  <c:v>17411331</c:v>
                </c:pt>
                <c:pt idx="1822">
                  <c:v>23179303</c:v>
                </c:pt>
                <c:pt idx="1823">
                  <c:v>7993039</c:v>
                </c:pt>
                <c:pt idx="1824">
                  <c:v>57887882</c:v>
                </c:pt>
                <c:pt idx="1825">
                  <c:v>46280507</c:v>
                </c:pt>
                <c:pt idx="1826">
                  <c:v>34703228</c:v>
                </c:pt>
                <c:pt idx="1827">
                  <c:v>34604054</c:v>
                </c:pt>
                <c:pt idx="1828">
                  <c:v>28831145</c:v>
                </c:pt>
                <c:pt idx="1829">
                  <c:v>63408614</c:v>
                </c:pt>
                <c:pt idx="1830">
                  <c:v>40334024</c:v>
                </c:pt>
                <c:pt idx="1831">
                  <c:v>46012734</c:v>
                </c:pt>
                <c:pt idx="1832">
                  <c:v>17237244</c:v>
                </c:pt>
                <c:pt idx="1833">
                  <c:v>258355354</c:v>
                </c:pt>
                <c:pt idx="1834">
                  <c:v>149234747</c:v>
                </c:pt>
                <c:pt idx="1835">
                  <c:v>189412677</c:v>
                </c:pt>
                <c:pt idx="1836">
                  <c:v>36733909</c:v>
                </c:pt>
                <c:pt idx="1837">
                  <c:v>12610731</c:v>
                </c:pt>
                <c:pt idx="1838">
                  <c:v>45856732</c:v>
                </c:pt>
                <c:pt idx="1839">
                  <c:v>1943649</c:v>
                </c:pt>
                <c:pt idx="1840">
                  <c:v>6851636</c:v>
                </c:pt>
                <c:pt idx="1841">
                  <c:v>125531634</c:v>
                </c:pt>
                <c:pt idx="1842">
                  <c:v>148337537</c:v>
                </c:pt>
                <c:pt idx="1843">
                  <c:v>131144183</c:v>
                </c:pt>
                <c:pt idx="1844">
                  <c:v>91188905</c:v>
                </c:pt>
                <c:pt idx="1845">
                  <c:v>125332007</c:v>
                </c:pt>
                <c:pt idx="1846">
                  <c:v>187991439</c:v>
                </c:pt>
                <c:pt idx="1847">
                  <c:v>262030663</c:v>
                </c:pt>
                <c:pt idx="1848">
                  <c:v>102515793</c:v>
                </c:pt>
                <c:pt idx="1849">
                  <c:v>45500797</c:v>
                </c:pt>
                <c:pt idx="1850">
                  <c:v>56724080</c:v>
                </c:pt>
                <c:pt idx="1851">
                  <c:v>39692139</c:v>
                </c:pt>
                <c:pt idx="1852">
                  <c:v>28341469</c:v>
                </c:pt>
                <c:pt idx="1853">
                  <c:v>198332128</c:v>
                </c:pt>
                <c:pt idx="1854">
                  <c:v>24362501</c:v>
                </c:pt>
                <c:pt idx="1855">
                  <c:v>18663911</c:v>
                </c:pt>
                <c:pt idx="1856">
                  <c:v>21483154</c:v>
                </c:pt>
                <c:pt idx="1857">
                  <c:v>90443603</c:v>
                </c:pt>
                <c:pt idx="1858">
                  <c:v>101643008</c:v>
                </c:pt>
                <c:pt idx="1859">
                  <c:v>14677654</c:v>
                </c:pt>
                <c:pt idx="1860">
                  <c:v>10161099</c:v>
                </c:pt>
                <c:pt idx="1861">
                  <c:v>31600000</c:v>
                </c:pt>
                <c:pt idx="1862">
                  <c:v>160201106</c:v>
                </c:pt>
                <c:pt idx="1863">
                  <c:v>50740078</c:v>
                </c:pt>
                <c:pt idx="1864">
                  <c:v>50648679</c:v>
                </c:pt>
                <c:pt idx="1865">
                  <c:v>14060950</c:v>
                </c:pt>
                <c:pt idx="1866">
                  <c:v>100853835</c:v>
                </c:pt>
                <c:pt idx="1867">
                  <c:v>234360014</c:v>
                </c:pt>
                <c:pt idx="1868">
                  <c:v>39026186</c:v>
                </c:pt>
                <c:pt idx="1869">
                  <c:v>70236496</c:v>
                </c:pt>
                <c:pt idx="1870">
                  <c:v>78031620</c:v>
                </c:pt>
                <c:pt idx="1871">
                  <c:v>55682070</c:v>
                </c:pt>
                <c:pt idx="1872">
                  <c:v>167007184</c:v>
                </c:pt>
                <c:pt idx="1873">
                  <c:v>167007184</c:v>
                </c:pt>
                <c:pt idx="1874">
                  <c:v>83503161</c:v>
                </c:pt>
                <c:pt idx="1875">
                  <c:v>77862546</c:v>
                </c:pt>
                <c:pt idx="1876">
                  <c:v>66734992</c:v>
                </c:pt>
                <c:pt idx="1877">
                  <c:v>6670712</c:v>
                </c:pt>
                <c:pt idx="1878">
                  <c:v>47806295</c:v>
                </c:pt>
                <c:pt idx="1879">
                  <c:v>100018837</c:v>
                </c:pt>
                <c:pt idx="1880">
                  <c:v>100012500</c:v>
                </c:pt>
                <c:pt idx="1881">
                  <c:v>25556065</c:v>
                </c:pt>
                <c:pt idx="1882">
                  <c:v>15549702</c:v>
                </c:pt>
                <c:pt idx="1883">
                  <c:v>55473600</c:v>
                </c:pt>
                <c:pt idx="1884">
                  <c:v>83077470</c:v>
                </c:pt>
                <c:pt idx="1885">
                  <c:v>15483540</c:v>
                </c:pt>
                <c:pt idx="1886">
                  <c:v>41997790</c:v>
                </c:pt>
                <c:pt idx="1887">
                  <c:v>132550960</c:v>
                </c:pt>
                <c:pt idx="1888">
                  <c:v>11043445</c:v>
                </c:pt>
                <c:pt idx="1889">
                  <c:v>110332737</c:v>
                </c:pt>
                <c:pt idx="1890">
                  <c:v>165230261</c:v>
                </c:pt>
                <c:pt idx="1891">
                  <c:v>37432299</c:v>
                </c:pt>
                <c:pt idx="1892">
                  <c:v>35228696</c:v>
                </c:pt>
                <c:pt idx="1893">
                  <c:v>54997476</c:v>
                </c:pt>
                <c:pt idx="1894">
                  <c:v>3293258</c:v>
                </c:pt>
                <c:pt idx="1895">
                  <c:v>16459004</c:v>
                </c:pt>
                <c:pt idx="1896">
                  <c:v>2850263</c:v>
                </c:pt>
                <c:pt idx="1897">
                  <c:v>28501651</c:v>
                </c:pt>
                <c:pt idx="1898">
                  <c:v>28501651</c:v>
                </c:pt>
                <c:pt idx="1899">
                  <c:v>5480318</c:v>
                </c:pt>
                <c:pt idx="1900">
                  <c:v>30688364</c:v>
                </c:pt>
                <c:pt idx="1901">
                  <c:v>19179969</c:v>
                </c:pt>
                <c:pt idx="1902">
                  <c:v>35063732</c:v>
                </c:pt>
                <c:pt idx="1903">
                  <c:v>57386369</c:v>
                </c:pt>
                <c:pt idx="1904">
                  <c:v>234903076</c:v>
                </c:pt>
                <c:pt idx="1905">
                  <c:v>234903076</c:v>
                </c:pt>
                <c:pt idx="1906">
                  <c:v>32774834</c:v>
                </c:pt>
                <c:pt idx="1907">
                  <c:v>34667015</c:v>
                </c:pt>
                <c:pt idx="1908">
                  <c:v>10824921</c:v>
                </c:pt>
                <c:pt idx="1909">
                  <c:v>102678089</c:v>
                </c:pt>
                <c:pt idx="1910">
                  <c:v>137748063</c:v>
                </c:pt>
                <c:pt idx="1911">
                  <c:v>32357532</c:v>
                </c:pt>
                <c:pt idx="1912">
                  <c:v>45290318</c:v>
                </c:pt>
                <c:pt idx="1913">
                  <c:v>48472213</c:v>
                </c:pt>
                <c:pt idx="1914">
                  <c:v>215185</c:v>
                </c:pt>
                <c:pt idx="1915">
                  <c:v>15062898</c:v>
                </c:pt>
                <c:pt idx="1916">
                  <c:v>118311368</c:v>
                </c:pt>
                <c:pt idx="1917">
                  <c:v>4301331</c:v>
                </c:pt>
                <c:pt idx="1918">
                  <c:v>12902790</c:v>
                </c:pt>
                <c:pt idx="1919">
                  <c:v>107515297</c:v>
                </c:pt>
                <c:pt idx="1920">
                  <c:v>53846915</c:v>
                </c:pt>
                <c:pt idx="1921">
                  <c:v>37788228</c:v>
                </c:pt>
                <c:pt idx="1922">
                  <c:v>32154410</c:v>
                </c:pt>
                <c:pt idx="1923">
                  <c:v>32154410</c:v>
                </c:pt>
                <c:pt idx="1924">
                  <c:v>37481242</c:v>
                </c:pt>
                <c:pt idx="1925">
                  <c:v>21413105</c:v>
                </c:pt>
                <c:pt idx="1926">
                  <c:v>60984028</c:v>
                </c:pt>
                <c:pt idx="1927">
                  <c:v>32048809</c:v>
                </c:pt>
                <c:pt idx="1928">
                  <c:v>32048809</c:v>
                </c:pt>
                <c:pt idx="1929">
                  <c:v>34180954</c:v>
                </c:pt>
                <c:pt idx="1930">
                  <c:v>32000000</c:v>
                </c:pt>
                <c:pt idx="1931">
                  <c:v>37304950</c:v>
                </c:pt>
                <c:pt idx="1932">
                  <c:v>42615685</c:v>
                </c:pt>
                <c:pt idx="1933">
                  <c:v>7455447</c:v>
                </c:pt>
                <c:pt idx="1934">
                  <c:v>202351611</c:v>
                </c:pt>
                <c:pt idx="1935">
                  <c:v>425899</c:v>
                </c:pt>
                <c:pt idx="1936">
                  <c:v>138396624</c:v>
                </c:pt>
                <c:pt idx="1937">
                  <c:v>42575718</c:v>
                </c:pt>
                <c:pt idx="1938">
                  <c:v>35057332</c:v>
                </c:pt>
                <c:pt idx="1939">
                  <c:v>58422650</c:v>
                </c:pt>
                <c:pt idx="1940">
                  <c:v>74329966</c:v>
                </c:pt>
                <c:pt idx="1941">
                  <c:v>5308707</c:v>
                </c:pt>
                <c:pt idx="1942">
                  <c:v>1007962</c:v>
                </c:pt>
                <c:pt idx="1943">
                  <c:v>21200000</c:v>
                </c:pt>
                <c:pt idx="1944">
                  <c:v>31743332</c:v>
                </c:pt>
                <c:pt idx="1945">
                  <c:v>52822418</c:v>
                </c:pt>
                <c:pt idx="1946">
                  <c:v>40137776</c:v>
                </c:pt>
                <c:pt idx="1947">
                  <c:v>10561238</c:v>
                </c:pt>
                <c:pt idx="1948">
                  <c:v>31655091</c:v>
                </c:pt>
                <c:pt idx="1949">
                  <c:v>52752475</c:v>
                </c:pt>
                <c:pt idx="1950">
                  <c:v>218051260</c:v>
                </c:pt>
                <c:pt idx="1951">
                  <c:v>218051260</c:v>
                </c:pt>
                <c:pt idx="1952">
                  <c:v>218051260</c:v>
                </c:pt>
                <c:pt idx="1953">
                  <c:v>55808744</c:v>
                </c:pt>
                <c:pt idx="1954">
                  <c:v>115802596</c:v>
                </c:pt>
                <c:pt idx="1955">
                  <c:v>140015224</c:v>
                </c:pt>
                <c:pt idx="1956">
                  <c:v>84185387</c:v>
                </c:pt>
                <c:pt idx="1957">
                  <c:v>47307550</c:v>
                </c:pt>
                <c:pt idx="1958">
                  <c:v>75600000</c:v>
                </c:pt>
                <c:pt idx="1959">
                  <c:v>68208190</c:v>
                </c:pt>
                <c:pt idx="1960">
                  <c:v>25167270</c:v>
                </c:pt>
                <c:pt idx="1961">
                  <c:v>65000000</c:v>
                </c:pt>
                <c:pt idx="1962">
                  <c:v>15700000</c:v>
                </c:pt>
                <c:pt idx="1963">
                  <c:v>50173190</c:v>
                </c:pt>
                <c:pt idx="1964">
                  <c:v>71069884</c:v>
                </c:pt>
                <c:pt idx="1965">
                  <c:v>41797066</c:v>
                </c:pt>
                <c:pt idx="1966">
                  <c:v>25003072</c:v>
                </c:pt>
                <c:pt idx="1967">
                  <c:v>7292175</c:v>
                </c:pt>
                <c:pt idx="1968">
                  <c:v>78120196</c:v>
                </c:pt>
                <c:pt idx="1969">
                  <c:v>124976634</c:v>
                </c:pt>
                <c:pt idx="1970">
                  <c:v>15608545</c:v>
                </c:pt>
                <c:pt idx="1971">
                  <c:v>46815748</c:v>
                </c:pt>
                <c:pt idx="1972">
                  <c:v>78009155</c:v>
                </c:pt>
                <c:pt idx="1973">
                  <c:v>62401264</c:v>
                </c:pt>
                <c:pt idx="1974">
                  <c:v>103738726</c:v>
                </c:pt>
                <c:pt idx="1975">
                  <c:v>22294341</c:v>
                </c:pt>
                <c:pt idx="1976">
                  <c:v>56932305</c:v>
                </c:pt>
                <c:pt idx="1977">
                  <c:v>3105269</c:v>
                </c:pt>
                <c:pt idx="1978">
                  <c:v>8279017</c:v>
                </c:pt>
                <c:pt idx="1979">
                  <c:v>67128202</c:v>
                </c:pt>
                <c:pt idx="1980">
                  <c:v>309404152</c:v>
                </c:pt>
                <c:pt idx="1981">
                  <c:v>39177215</c:v>
                </c:pt>
                <c:pt idx="1982">
                  <c:v>34014398</c:v>
                </c:pt>
                <c:pt idx="1983">
                  <c:v>34014398</c:v>
                </c:pt>
                <c:pt idx="1984">
                  <c:v>113330342</c:v>
                </c:pt>
                <c:pt idx="1985">
                  <c:v>26761283</c:v>
                </c:pt>
                <c:pt idx="1986">
                  <c:v>6165429</c:v>
                </c:pt>
                <c:pt idx="1987">
                  <c:v>41102171</c:v>
                </c:pt>
                <c:pt idx="1988">
                  <c:v>28751715</c:v>
                </c:pt>
                <c:pt idx="1989">
                  <c:v>25615792</c:v>
                </c:pt>
                <c:pt idx="1990">
                  <c:v>153629485</c:v>
                </c:pt>
                <c:pt idx="1991">
                  <c:v>13823741</c:v>
                </c:pt>
                <c:pt idx="1992">
                  <c:v>51178893</c:v>
                </c:pt>
                <c:pt idx="1993">
                  <c:v>32701088</c:v>
                </c:pt>
                <c:pt idx="1994">
                  <c:v>16346122</c:v>
                </c:pt>
                <c:pt idx="1995">
                  <c:v>33682273</c:v>
                </c:pt>
                <c:pt idx="1996">
                  <c:v>255108370</c:v>
                </c:pt>
                <c:pt idx="1997">
                  <c:v>51019112</c:v>
                </c:pt>
                <c:pt idx="1998">
                  <c:v>10200000</c:v>
                </c:pt>
                <c:pt idx="1999">
                  <c:v>44834712</c:v>
                </c:pt>
                <c:pt idx="2000">
                  <c:v>18329466</c:v>
                </c:pt>
                <c:pt idx="2001">
                  <c:v>30523568</c:v>
                </c:pt>
                <c:pt idx="2002">
                  <c:v>30513940</c:v>
                </c:pt>
                <c:pt idx="2003">
                  <c:v>25517500</c:v>
                </c:pt>
                <c:pt idx="2004">
                  <c:v>50815288</c:v>
                </c:pt>
                <c:pt idx="2005">
                  <c:v>50815288</c:v>
                </c:pt>
                <c:pt idx="2006">
                  <c:v>131920333</c:v>
                </c:pt>
                <c:pt idx="2007">
                  <c:v>76081498</c:v>
                </c:pt>
                <c:pt idx="2008">
                  <c:v>202853933</c:v>
                </c:pt>
                <c:pt idx="2009">
                  <c:v>55747724</c:v>
                </c:pt>
                <c:pt idx="2010">
                  <c:v>20259297</c:v>
                </c:pt>
                <c:pt idx="2011">
                  <c:v>16204793</c:v>
                </c:pt>
                <c:pt idx="2012">
                  <c:v>101228120</c:v>
                </c:pt>
                <c:pt idx="2013">
                  <c:v>20241395</c:v>
                </c:pt>
                <c:pt idx="2014">
                  <c:v>172051787</c:v>
                </c:pt>
                <c:pt idx="2015">
                  <c:v>172051787</c:v>
                </c:pt>
                <c:pt idx="2016">
                  <c:v>22264487</c:v>
                </c:pt>
                <c:pt idx="2017">
                  <c:v>4046737</c:v>
                </c:pt>
                <c:pt idx="2018">
                  <c:v>60573641</c:v>
                </c:pt>
                <c:pt idx="2019">
                  <c:v>6857096</c:v>
                </c:pt>
                <c:pt idx="2020">
                  <c:v>15100000</c:v>
                </c:pt>
                <c:pt idx="2021">
                  <c:v>40203020</c:v>
                </c:pt>
                <c:pt idx="2022">
                  <c:v>80360866</c:v>
                </c:pt>
                <c:pt idx="2023">
                  <c:v>70224196</c:v>
                </c:pt>
                <c:pt idx="2024">
                  <c:v>50150619</c:v>
                </c:pt>
                <c:pt idx="2025">
                  <c:v>60128566</c:v>
                </c:pt>
                <c:pt idx="2026">
                  <c:v>5009677</c:v>
                </c:pt>
                <c:pt idx="2027">
                  <c:v>100117603</c:v>
                </c:pt>
                <c:pt idx="2028">
                  <c:v>140080850</c:v>
                </c:pt>
                <c:pt idx="2029">
                  <c:v>50007168</c:v>
                </c:pt>
                <c:pt idx="2030">
                  <c:v>3000000</c:v>
                </c:pt>
                <c:pt idx="2031">
                  <c:v>14989761</c:v>
                </c:pt>
                <c:pt idx="2032">
                  <c:v>19976073</c:v>
                </c:pt>
                <c:pt idx="2033">
                  <c:v>18439082</c:v>
                </c:pt>
                <c:pt idx="2034">
                  <c:v>14938570</c:v>
                </c:pt>
                <c:pt idx="2035">
                  <c:v>26876529</c:v>
                </c:pt>
                <c:pt idx="2036">
                  <c:v>19900000</c:v>
                </c:pt>
                <c:pt idx="2037">
                  <c:v>104374107</c:v>
                </c:pt>
                <c:pt idx="2038">
                  <c:v>25809813</c:v>
                </c:pt>
                <c:pt idx="2039">
                  <c:v>1984378</c:v>
                </c:pt>
                <c:pt idx="2040">
                  <c:v>79363785</c:v>
                </c:pt>
                <c:pt idx="2041">
                  <c:v>79363785</c:v>
                </c:pt>
                <c:pt idx="2042">
                  <c:v>84303558</c:v>
                </c:pt>
                <c:pt idx="2043">
                  <c:v>143523463</c:v>
                </c:pt>
                <c:pt idx="2044">
                  <c:v>41543207</c:v>
                </c:pt>
                <c:pt idx="2045">
                  <c:v>3950029</c:v>
                </c:pt>
                <c:pt idx="2046">
                  <c:v>34531832</c:v>
                </c:pt>
                <c:pt idx="2047">
                  <c:v>34507079</c:v>
                </c:pt>
                <c:pt idx="2048">
                  <c:v>31493782</c:v>
                </c:pt>
                <c:pt idx="2049">
                  <c:v>19661987</c:v>
                </c:pt>
                <c:pt idx="2050">
                  <c:v>5895238</c:v>
                </c:pt>
                <c:pt idx="2051">
                  <c:v>982214</c:v>
                </c:pt>
                <c:pt idx="2052">
                  <c:v>41252428</c:v>
                </c:pt>
                <c:pt idx="2053">
                  <c:v>73661010</c:v>
                </c:pt>
                <c:pt idx="2054">
                  <c:v>16684352</c:v>
                </c:pt>
                <c:pt idx="2055">
                  <c:v>47095453</c:v>
                </c:pt>
                <c:pt idx="2056">
                  <c:v>9801782</c:v>
                </c:pt>
                <c:pt idx="2057">
                  <c:v>63695760</c:v>
                </c:pt>
                <c:pt idx="2058">
                  <c:v>2926565</c:v>
                </c:pt>
                <c:pt idx="2059">
                  <c:v>48745150</c:v>
                </c:pt>
                <c:pt idx="2060">
                  <c:v>155984</c:v>
                </c:pt>
                <c:pt idx="2061">
                  <c:v>13640000</c:v>
                </c:pt>
                <c:pt idx="2062">
                  <c:v>53574088</c:v>
                </c:pt>
                <c:pt idx="2063">
                  <c:v>54540525</c:v>
                </c:pt>
                <c:pt idx="2064">
                  <c:v>126464904</c:v>
                </c:pt>
                <c:pt idx="2065">
                  <c:v>46611204</c:v>
                </c:pt>
                <c:pt idx="2066">
                  <c:v>2912363</c:v>
                </c:pt>
                <c:pt idx="2067">
                  <c:v>97030725</c:v>
                </c:pt>
                <c:pt idx="2068">
                  <c:v>15500000</c:v>
                </c:pt>
                <c:pt idx="2069">
                  <c:v>23225911</c:v>
                </c:pt>
                <c:pt idx="2070">
                  <c:v>106369117</c:v>
                </c:pt>
                <c:pt idx="2071">
                  <c:v>48265581</c:v>
                </c:pt>
                <c:pt idx="2072">
                  <c:v>819939</c:v>
                </c:pt>
                <c:pt idx="2073">
                  <c:v>132122995</c:v>
                </c:pt>
                <c:pt idx="2074">
                  <c:v>27000000</c:v>
                </c:pt>
                <c:pt idx="2075">
                  <c:v>241063875</c:v>
                </c:pt>
                <c:pt idx="2076">
                  <c:v>15427192</c:v>
                </c:pt>
                <c:pt idx="2077">
                  <c:v>38543473</c:v>
                </c:pt>
                <c:pt idx="2078">
                  <c:v>48154732</c:v>
                </c:pt>
                <c:pt idx="2079">
                  <c:v>24042490</c:v>
                </c:pt>
                <c:pt idx="2080">
                  <c:v>52799004</c:v>
                </c:pt>
                <c:pt idx="2081">
                  <c:v>16311763</c:v>
                </c:pt>
                <c:pt idx="2082">
                  <c:v>200069408</c:v>
                </c:pt>
                <c:pt idx="2083">
                  <c:v>191450875</c:v>
                </c:pt>
                <c:pt idx="2084">
                  <c:v>21973182</c:v>
                </c:pt>
                <c:pt idx="2085">
                  <c:v>33423521</c:v>
                </c:pt>
                <c:pt idx="2086">
                  <c:v>28644770</c:v>
                </c:pt>
                <c:pt idx="2087">
                  <c:v>38176892</c:v>
                </c:pt>
                <c:pt idx="2088">
                  <c:v>85884815</c:v>
                </c:pt>
                <c:pt idx="2089">
                  <c:v>17174870</c:v>
                </c:pt>
                <c:pt idx="2090">
                  <c:v>8579684</c:v>
                </c:pt>
                <c:pt idx="2091">
                  <c:v>95328937</c:v>
                </c:pt>
                <c:pt idx="2092">
                  <c:v>33357476</c:v>
                </c:pt>
                <c:pt idx="2093">
                  <c:v>38105077</c:v>
                </c:pt>
                <c:pt idx="2094">
                  <c:v>38087756</c:v>
                </c:pt>
                <c:pt idx="2095">
                  <c:v>47553512</c:v>
                </c:pt>
                <c:pt idx="2096">
                  <c:v>1900725</c:v>
                </c:pt>
                <c:pt idx="2097">
                  <c:v>14249005</c:v>
                </c:pt>
                <c:pt idx="2098">
                  <c:v>17071230</c:v>
                </c:pt>
                <c:pt idx="2099">
                  <c:v>9473382</c:v>
                </c:pt>
                <c:pt idx="2100">
                  <c:v>66257002</c:v>
                </c:pt>
                <c:pt idx="2101">
                  <c:v>56702901</c:v>
                </c:pt>
                <c:pt idx="2102">
                  <c:v>12281500</c:v>
                </c:pt>
                <c:pt idx="2103">
                  <c:v>18882880</c:v>
                </c:pt>
                <c:pt idx="2104">
                  <c:v>37752931</c:v>
                </c:pt>
                <c:pt idx="2105">
                  <c:v>80170146</c:v>
                </c:pt>
                <c:pt idx="2106">
                  <c:v>6601079</c:v>
                </c:pt>
                <c:pt idx="2107">
                  <c:v>122512052</c:v>
                </c:pt>
                <c:pt idx="2108">
                  <c:v>18843314</c:v>
                </c:pt>
                <c:pt idx="2109">
                  <c:v>47105085</c:v>
                </c:pt>
                <c:pt idx="2110">
                  <c:v>23527955</c:v>
                </c:pt>
                <c:pt idx="2111">
                  <c:v>56443482</c:v>
                </c:pt>
                <c:pt idx="2112">
                  <c:v>15045676</c:v>
                </c:pt>
                <c:pt idx="2113">
                  <c:v>126930660</c:v>
                </c:pt>
                <c:pt idx="2114">
                  <c:v>4700361</c:v>
                </c:pt>
                <c:pt idx="2115">
                  <c:v>46982632</c:v>
                </c:pt>
                <c:pt idx="2116">
                  <c:v>20668843</c:v>
                </c:pt>
                <c:pt idx="2117">
                  <c:v>37553932</c:v>
                </c:pt>
                <c:pt idx="2118">
                  <c:v>74158157</c:v>
                </c:pt>
                <c:pt idx="2119">
                  <c:v>88761720</c:v>
                </c:pt>
                <c:pt idx="2120">
                  <c:v>37371385</c:v>
                </c:pt>
                <c:pt idx="2121">
                  <c:v>55994557</c:v>
                </c:pt>
                <c:pt idx="2122">
                  <c:v>102608827</c:v>
                </c:pt>
                <c:pt idx="2123">
                  <c:v>32519322</c:v>
                </c:pt>
                <c:pt idx="2124">
                  <c:v>65012000</c:v>
                </c:pt>
                <c:pt idx="2125">
                  <c:v>10214647</c:v>
                </c:pt>
                <c:pt idx="2126">
                  <c:v>139259759</c:v>
                </c:pt>
                <c:pt idx="2127">
                  <c:v>16702864</c:v>
                </c:pt>
                <c:pt idx="2128">
                  <c:v>25977365</c:v>
                </c:pt>
                <c:pt idx="2129">
                  <c:v>37101011</c:v>
                </c:pt>
                <c:pt idx="2130">
                  <c:v>129734803</c:v>
                </c:pt>
                <c:pt idx="2131">
                  <c:v>35183792</c:v>
                </c:pt>
                <c:pt idx="2132">
                  <c:v>14792779</c:v>
                </c:pt>
                <c:pt idx="2133">
                  <c:v>85017401</c:v>
                </c:pt>
                <c:pt idx="2134">
                  <c:v>24944213</c:v>
                </c:pt>
                <c:pt idx="2135">
                  <c:v>15681020</c:v>
                </c:pt>
                <c:pt idx="2136">
                  <c:v>100446895</c:v>
                </c:pt>
                <c:pt idx="2137">
                  <c:v>161087183</c:v>
                </c:pt>
                <c:pt idx="2138">
                  <c:v>515005</c:v>
                </c:pt>
                <c:pt idx="2139">
                  <c:v>13782838</c:v>
                </c:pt>
                <c:pt idx="2140">
                  <c:v>34912982</c:v>
                </c:pt>
                <c:pt idx="2141">
                  <c:v>55092830</c:v>
                </c:pt>
                <c:pt idx="2142">
                  <c:v>13766014</c:v>
                </c:pt>
                <c:pt idx="2143">
                  <c:v>59617068</c:v>
                </c:pt>
                <c:pt idx="2144">
                  <c:v>36665854</c:v>
                </c:pt>
                <c:pt idx="2145">
                  <c:v>73215310</c:v>
                </c:pt>
                <c:pt idx="2146">
                  <c:v>54910560</c:v>
                </c:pt>
                <c:pt idx="2147">
                  <c:v>146405371</c:v>
                </c:pt>
                <c:pt idx="2148">
                  <c:v>86897182</c:v>
                </c:pt>
                <c:pt idx="2149">
                  <c:v>68473360</c:v>
                </c:pt>
                <c:pt idx="2150">
                  <c:v>123207194</c:v>
                </c:pt>
                <c:pt idx="2151">
                  <c:v>155111815</c:v>
                </c:pt>
                <c:pt idx="2152">
                  <c:v>58255287</c:v>
                </c:pt>
                <c:pt idx="2153">
                  <c:v>49994804</c:v>
                </c:pt>
                <c:pt idx="2154">
                  <c:v>51774002</c:v>
                </c:pt>
                <c:pt idx="2155">
                  <c:v>36283504</c:v>
                </c:pt>
                <c:pt idx="2156">
                  <c:v>72515360</c:v>
                </c:pt>
                <c:pt idx="2157">
                  <c:v>113165635</c:v>
                </c:pt>
                <c:pt idx="2158">
                  <c:v>35287788</c:v>
                </c:pt>
                <c:pt idx="2159">
                  <c:v>12667</c:v>
                </c:pt>
                <c:pt idx="2160">
                  <c:v>108521835</c:v>
                </c:pt>
                <c:pt idx="2161">
                  <c:v>18081626</c:v>
                </c:pt>
                <c:pt idx="2162">
                  <c:v>31598308</c:v>
                </c:pt>
                <c:pt idx="2163">
                  <c:v>20763013</c:v>
                </c:pt>
                <c:pt idx="2164">
                  <c:v>135381507</c:v>
                </c:pt>
                <c:pt idx="2165">
                  <c:v>61355436</c:v>
                </c:pt>
                <c:pt idx="2166">
                  <c:v>51317350</c:v>
                </c:pt>
                <c:pt idx="2167">
                  <c:v>19783777</c:v>
                </c:pt>
                <c:pt idx="2168">
                  <c:v>22466994</c:v>
                </c:pt>
                <c:pt idx="2169">
                  <c:v>2961991</c:v>
                </c:pt>
                <c:pt idx="2170">
                  <c:v>134518390</c:v>
                </c:pt>
                <c:pt idx="2171">
                  <c:v>37652565</c:v>
                </c:pt>
                <c:pt idx="2172">
                  <c:v>53789313</c:v>
                </c:pt>
                <c:pt idx="2173">
                  <c:v>43905746</c:v>
                </c:pt>
                <c:pt idx="2174">
                  <c:v>113733726</c:v>
                </c:pt>
                <c:pt idx="2175">
                  <c:v>6712241</c:v>
                </c:pt>
                <c:pt idx="2176">
                  <c:v>62647540</c:v>
                </c:pt>
                <c:pt idx="2177">
                  <c:v>78747585</c:v>
                </c:pt>
                <c:pt idx="2178">
                  <c:v>44737059</c:v>
                </c:pt>
                <c:pt idx="2179">
                  <c:v>59035104</c:v>
                </c:pt>
                <c:pt idx="2180">
                  <c:v>5359774</c:v>
                </c:pt>
                <c:pt idx="2181">
                  <c:v>23222861</c:v>
                </c:pt>
                <c:pt idx="2182">
                  <c:v>89296573</c:v>
                </c:pt>
                <c:pt idx="2183">
                  <c:v>33037754</c:v>
                </c:pt>
                <c:pt idx="2184">
                  <c:v>75754670</c:v>
                </c:pt>
                <c:pt idx="2185">
                  <c:v>62321039</c:v>
                </c:pt>
                <c:pt idx="2186">
                  <c:v>17804273</c:v>
                </c:pt>
                <c:pt idx="2187">
                  <c:v>17803796</c:v>
                </c:pt>
                <c:pt idx="2188">
                  <c:v>44484065</c:v>
                </c:pt>
                <c:pt idx="2189">
                  <c:v>26687172</c:v>
                </c:pt>
                <c:pt idx="2190">
                  <c:v>133382309</c:v>
                </c:pt>
                <c:pt idx="2191">
                  <c:v>133375846</c:v>
                </c:pt>
                <c:pt idx="2192">
                  <c:v>66636385</c:v>
                </c:pt>
                <c:pt idx="2193">
                  <c:v>22200000</c:v>
                </c:pt>
                <c:pt idx="2194">
                  <c:v>6200756</c:v>
                </c:pt>
                <c:pt idx="2195">
                  <c:v>11501093</c:v>
                </c:pt>
                <c:pt idx="2196">
                  <c:v>26525834</c:v>
                </c:pt>
                <c:pt idx="2197">
                  <c:v>6173485</c:v>
                </c:pt>
                <c:pt idx="2198">
                  <c:v>14108518</c:v>
                </c:pt>
                <c:pt idx="2199">
                  <c:v>19351569</c:v>
                </c:pt>
                <c:pt idx="2200">
                  <c:v>3071947</c:v>
                </c:pt>
                <c:pt idx="2201">
                  <c:v>12282677</c:v>
                </c:pt>
                <c:pt idx="2202">
                  <c:v>131564731</c:v>
                </c:pt>
                <c:pt idx="2203">
                  <c:v>30691439</c:v>
                </c:pt>
                <c:pt idx="2204">
                  <c:v>28927720</c:v>
                </c:pt>
                <c:pt idx="2205">
                  <c:v>19283782</c:v>
                </c:pt>
                <c:pt idx="2206">
                  <c:v>17529157</c:v>
                </c:pt>
                <c:pt idx="2207">
                  <c:v>30669413</c:v>
                </c:pt>
                <c:pt idx="2208">
                  <c:v>17518220</c:v>
                </c:pt>
                <c:pt idx="2209">
                  <c:v>13998282</c:v>
                </c:pt>
                <c:pt idx="2210">
                  <c:v>174682</c:v>
                </c:pt>
                <c:pt idx="2211">
                  <c:v>69772969</c:v>
                </c:pt>
                <c:pt idx="2212">
                  <c:v>13060843</c:v>
                </c:pt>
                <c:pt idx="2213">
                  <c:v>154985087</c:v>
                </c:pt>
                <c:pt idx="2214">
                  <c:v>1523883</c:v>
                </c:pt>
                <c:pt idx="2215">
                  <c:v>13922211</c:v>
                </c:pt>
                <c:pt idx="2216">
                  <c:v>13571817</c:v>
                </c:pt>
                <c:pt idx="2217">
                  <c:v>13034417</c:v>
                </c:pt>
                <c:pt idx="2218">
                  <c:v>3468572</c:v>
                </c:pt>
                <c:pt idx="2219">
                  <c:v>13005485</c:v>
                </c:pt>
                <c:pt idx="2220">
                  <c:v>24268828</c:v>
                </c:pt>
                <c:pt idx="2221">
                  <c:v>30307804</c:v>
                </c:pt>
                <c:pt idx="2222">
                  <c:v>15561627</c:v>
                </c:pt>
                <c:pt idx="2223">
                  <c:v>69102910</c:v>
                </c:pt>
                <c:pt idx="2224">
                  <c:v>90646554</c:v>
                </c:pt>
                <c:pt idx="2225">
                  <c:v>56083966</c:v>
                </c:pt>
                <c:pt idx="2226">
                  <c:v>21554585</c:v>
                </c:pt>
                <c:pt idx="2227">
                  <c:v>4306697</c:v>
                </c:pt>
                <c:pt idx="2228">
                  <c:v>37035515</c:v>
                </c:pt>
                <c:pt idx="2229">
                  <c:v>49875589</c:v>
                </c:pt>
                <c:pt idx="2230">
                  <c:v>30079316</c:v>
                </c:pt>
                <c:pt idx="2231">
                  <c:v>107285004</c:v>
                </c:pt>
                <c:pt idx="2232">
                  <c:v>150167630</c:v>
                </c:pt>
                <c:pt idx="2233">
                  <c:v>10725228</c:v>
                </c:pt>
                <c:pt idx="2234">
                  <c:v>55637680</c:v>
                </c:pt>
                <c:pt idx="2235">
                  <c:v>17104669</c:v>
                </c:pt>
                <c:pt idx="2236">
                  <c:v>12801190</c:v>
                </c:pt>
                <c:pt idx="2237">
                  <c:v>45207112</c:v>
                </c:pt>
                <c:pt idx="2238">
                  <c:v>53715611</c:v>
                </c:pt>
                <c:pt idx="2239">
                  <c:v>38360195</c:v>
                </c:pt>
                <c:pt idx="2240">
                  <c:v>66462600</c:v>
                </c:pt>
                <c:pt idx="2241">
                  <c:v>255352</c:v>
                </c:pt>
                <c:pt idx="2242">
                  <c:v>51045801</c:v>
                </c:pt>
                <c:pt idx="2243">
                  <c:v>127490802</c:v>
                </c:pt>
                <c:pt idx="2244">
                  <c:v>10198766</c:v>
                </c:pt>
                <c:pt idx="2245">
                  <c:v>212285</c:v>
                </c:pt>
                <c:pt idx="2246">
                  <c:v>25472967</c:v>
                </c:pt>
                <c:pt idx="2247">
                  <c:v>15281286</c:v>
                </c:pt>
                <c:pt idx="2248">
                  <c:v>33927476</c:v>
                </c:pt>
                <c:pt idx="2249">
                  <c:v>50818750</c:v>
                </c:pt>
                <c:pt idx="2250">
                  <c:v>50807639</c:v>
                </c:pt>
                <c:pt idx="2251">
                  <c:v>12701880</c:v>
                </c:pt>
                <c:pt idx="2252">
                  <c:v>4063859</c:v>
                </c:pt>
                <c:pt idx="2253">
                  <c:v>33864342</c:v>
                </c:pt>
                <c:pt idx="2254">
                  <c:v>8460995</c:v>
                </c:pt>
                <c:pt idx="2255">
                  <c:v>10996440</c:v>
                </c:pt>
                <c:pt idx="2256">
                  <c:v>17757087</c:v>
                </c:pt>
                <c:pt idx="2257">
                  <c:v>3798532</c:v>
                </c:pt>
                <c:pt idx="2258">
                  <c:v>126597121</c:v>
                </c:pt>
                <c:pt idx="2259">
                  <c:v>379122</c:v>
                </c:pt>
                <c:pt idx="2260">
                  <c:v>50549107</c:v>
                </c:pt>
                <c:pt idx="2261">
                  <c:v>54758461</c:v>
                </c:pt>
                <c:pt idx="2262">
                  <c:v>75817994</c:v>
                </c:pt>
                <c:pt idx="2263">
                  <c:v>6739141</c:v>
                </c:pt>
                <c:pt idx="2264">
                  <c:v>15155772</c:v>
                </c:pt>
                <c:pt idx="2265">
                  <c:v>168368427</c:v>
                </c:pt>
                <c:pt idx="2266">
                  <c:v>100685880</c:v>
                </c:pt>
                <c:pt idx="2267">
                  <c:v>33508922</c:v>
                </c:pt>
                <c:pt idx="2268">
                  <c:v>15911333</c:v>
                </c:pt>
                <c:pt idx="2269">
                  <c:v>12549485</c:v>
                </c:pt>
                <c:pt idx="2270">
                  <c:v>50189179</c:v>
                </c:pt>
                <c:pt idx="2271">
                  <c:v>41814863</c:v>
                </c:pt>
                <c:pt idx="2272">
                  <c:v>25078937</c:v>
                </c:pt>
                <c:pt idx="2273">
                  <c:v>50024083</c:v>
                </c:pt>
                <c:pt idx="2274">
                  <c:v>9170214</c:v>
                </c:pt>
                <c:pt idx="2275">
                  <c:v>22494487</c:v>
                </c:pt>
                <c:pt idx="2276">
                  <c:v>22494487</c:v>
                </c:pt>
                <c:pt idx="2277">
                  <c:v>48291624</c:v>
                </c:pt>
                <c:pt idx="2278">
                  <c:v>166112167</c:v>
                </c:pt>
                <c:pt idx="2279">
                  <c:v>41482207</c:v>
                </c:pt>
                <c:pt idx="2280">
                  <c:v>28995450</c:v>
                </c:pt>
                <c:pt idx="2281">
                  <c:v>107503316</c:v>
                </c:pt>
                <c:pt idx="2282">
                  <c:v>41256277</c:v>
                </c:pt>
                <c:pt idx="2283">
                  <c:v>65948711</c:v>
                </c:pt>
                <c:pt idx="2284">
                  <c:v>18934858</c:v>
                </c:pt>
                <c:pt idx="2285">
                  <c:v>98780042</c:v>
                </c:pt>
                <c:pt idx="2286">
                  <c:v>14793904</c:v>
                </c:pt>
                <c:pt idx="2287">
                  <c:v>32853640</c:v>
                </c:pt>
                <c:pt idx="2288">
                  <c:v>118099659</c:v>
                </c:pt>
                <c:pt idx="2289">
                  <c:v>118099659</c:v>
                </c:pt>
                <c:pt idx="2290">
                  <c:v>32800000</c:v>
                </c:pt>
                <c:pt idx="2291">
                  <c:v>28687835</c:v>
                </c:pt>
                <c:pt idx="2292">
                  <c:v>45860039</c:v>
                </c:pt>
                <c:pt idx="2293">
                  <c:v>40905277</c:v>
                </c:pt>
                <c:pt idx="2294">
                  <c:v>11433134</c:v>
                </c:pt>
                <c:pt idx="2295">
                  <c:v>200074175</c:v>
                </c:pt>
                <c:pt idx="2296">
                  <c:v>42438300</c:v>
                </c:pt>
                <c:pt idx="2297">
                  <c:v>1060591</c:v>
                </c:pt>
                <c:pt idx="2298">
                  <c:v>81557479</c:v>
                </c:pt>
                <c:pt idx="2299">
                  <c:v>4074023</c:v>
                </c:pt>
                <c:pt idx="2300">
                  <c:v>1221261</c:v>
                </c:pt>
                <c:pt idx="2301">
                  <c:v>12212417</c:v>
                </c:pt>
                <c:pt idx="2302">
                  <c:v>2848578</c:v>
                </c:pt>
                <c:pt idx="2303">
                  <c:v>30105968</c:v>
                </c:pt>
                <c:pt idx="2304">
                  <c:v>5694308</c:v>
                </c:pt>
                <c:pt idx="2305">
                  <c:v>203134</c:v>
                </c:pt>
                <c:pt idx="2306">
                  <c:v>16248701</c:v>
                </c:pt>
                <c:pt idx="2307">
                  <c:v>8111360</c:v>
                </c:pt>
                <c:pt idx="2308">
                  <c:v>18653615</c:v>
                </c:pt>
                <c:pt idx="2309">
                  <c:v>4859475</c:v>
                </c:pt>
                <c:pt idx="2310">
                  <c:v>101160529</c:v>
                </c:pt>
                <c:pt idx="2311">
                  <c:v>93050117</c:v>
                </c:pt>
                <c:pt idx="2312">
                  <c:v>4040588</c:v>
                </c:pt>
                <c:pt idx="2313">
                  <c:v>8070311</c:v>
                </c:pt>
                <c:pt idx="2314">
                  <c:v>52397389</c:v>
                </c:pt>
                <c:pt idx="2315">
                  <c:v>55585389</c:v>
                </c:pt>
                <c:pt idx="2316">
                  <c:v>66862068</c:v>
                </c:pt>
                <c:pt idx="2317">
                  <c:v>3609278</c:v>
                </c:pt>
                <c:pt idx="2318">
                  <c:v>28064226</c:v>
                </c:pt>
                <c:pt idx="2319">
                  <c:v>24048000</c:v>
                </c:pt>
                <c:pt idx="2320">
                  <c:v>36064910</c:v>
                </c:pt>
                <c:pt idx="2321">
                  <c:v>20819129</c:v>
                </c:pt>
                <c:pt idx="2322">
                  <c:v>11204499</c:v>
                </c:pt>
                <c:pt idx="2323">
                  <c:v>27972410</c:v>
                </c:pt>
                <c:pt idx="2324">
                  <c:v>55942830</c:v>
                </c:pt>
                <c:pt idx="2325">
                  <c:v>2956000</c:v>
                </c:pt>
                <c:pt idx="2326">
                  <c:v>798341</c:v>
                </c:pt>
                <c:pt idx="2327">
                  <c:v>79711678</c:v>
                </c:pt>
                <c:pt idx="2328">
                  <c:v>21500000</c:v>
                </c:pt>
                <c:pt idx="2329">
                  <c:v>119420252</c:v>
                </c:pt>
                <c:pt idx="2330">
                  <c:v>31836745</c:v>
                </c:pt>
                <c:pt idx="2331">
                  <c:v>179020854</c:v>
                </c:pt>
                <c:pt idx="2332">
                  <c:v>39778599</c:v>
                </c:pt>
                <c:pt idx="2333">
                  <c:v>6350058</c:v>
                </c:pt>
                <c:pt idx="2334">
                  <c:v>111110575</c:v>
                </c:pt>
                <c:pt idx="2335">
                  <c:v>35617599</c:v>
                </c:pt>
                <c:pt idx="2336">
                  <c:v>71148699</c:v>
                </c:pt>
                <c:pt idx="2337">
                  <c:v>15797907</c:v>
                </c:pt>
                <c:pt idx="2338">
                  <c:v>37879996</c:v>
                </c:pt>
                <c:pt idx="2339">
                  <c:v>66941559</c:v>
                </c:pt>
                <c:pt idx="2340">
                  <c:v>43247140</c:v>
                </c:pt>
                <c:pt idx="2341">
                  <c:v>78616689</c:v>
                </c:pt>
                <c:pt idx="2342">
                  <c:v>15712072</c:v>
                </c:pt>
                <c:pt idx="2343">
                  <c:v>20047715</c:v>
                </c:pt>
                <c:pt idx="2344">
                  <c:v>39177541</c:v>
                </c:pt>
                <c:pt idx="2345">
                  <c:v>24185781</c:v>
                </c:pt>
                <c:pt idx="2346">
                  <c:v>54222000</c:v>
                </c:pt>
                <c:pt idx="2347">
                  <c:v>30400000</c:v>
                </c:pt>
                <c:pt idx="2348">
                  <c:v>37339525</c:v>
                </c:pt>
                <c:pt idx="2349">
                  <c:v>85463309</c:v>
                </c:pt>
                <c:pt idx="2350">
                  <c:v>77679638</c:v>
                </c:pt>
                <c:pt idx="2351">
                  <c:v>7764027</c:v>
                </c:pt>
                <c:pt idx="2352">
                  <c:v>5430822</c:v>
                </c:pt>
                <c:pt idx="2353">
                  <c:v>16284360</c:v>
                </c:pt>
                <c:pt idx="2354">
                  <c:v>30993544</c:v>
                </c:pt>
                <c:pt idx="2355">
                  <c:v>42610000</c:v>
                </c:pt>
                <c:pt idx="2356">
                  <c:v>30981850</c:v>
                </c:pt>
                <c:pt idx="2357">
                  <c:v>11614236</c:v>
                </c:pt>
                <c:pt idx="2358">
                  <c:v>23209440</c:v>
                </c:pt>
                <c:pt idx="2359">
                  <c:v>15464026</c:v>
                </c:pt>
                <c:pt idx="2360">
                  <c:v>200807262</c:v>
                </c:pt>
                <c:pt idx="2361">
                  <c:v>77222184</c:v>
                </c:pt>
                <c:pt idx="2362">
                  <c:v>38590500</c:v>
                </c:pt>
                <c:pt idx="2363">
                  <c:v>22359293</c:v>
                </c:pt>
                <c:pt idx="2364">
                  <c:v>73209340</c:v>
                </c:pt>
                <c:pt idx="2365">
                  <c:v>15408822</c:v>
                </c:pt>
                <c:pt idx="2366">
                  <c:v>44665963</c:v>
                </c:pt>
                <c:pt idx="2367">
                  <c:v>46975183</c:v>
                </c:pt>
                <c:pt idx="2368">
                  <c:v>7691700</c:v>
                </c:pt>
                <c:pt idx="2369">
                  <c:v>111505642</c:v>
                </c:pt>
                <c:pt idx="2370">
                  <c:v>23070045</c:v>
                </c:pt>
                <c:pt idx="2371">
                  <c:v>9975684</c:v>
                </c:pt>
                <c:pt idx="2372">
                  <c:v>45996718</c:v>
                </c:pt>
                <c:pt idx="2373">
                  <c:v>26814957</c:v>
                </c:pt>
                <c:pt idx="2374">
                  <c:v>64933670</c:v>
                </c:pt>
                <c:pt idx="2375">
                  <c:v>68558662</c:v>
                </c:pt>
                <c:pt idx="2376">
                  <c:v>133228348</c:v>
                </c:pt>
                <c:pt idx="2377">
                  <c:v>114053579</c:v>
                </c:pt>
                <c:pt idx="2378">
                  <c:v>7574066</c:v>
                </c:pt>
                <c:pt idx="2379">
                  <c:v>4542775</c:v>
                </c:pt>
                <c:pt idx="2380">
                  <c:v>26494611</c:v>
                </c:pt>
                <c:pt idx="2381">
                  <c:v>41609593</c:v>
                </c:pt>
                <c:pt idx="2382">
                  <c:v>7563670</c:v>
                </c:pt>
                <c:pt idx="2383">
                  <c:v>60507228</c:v>
                </c:pt>
                <c:pt idx="2384">
                  <c:v>51396781</c:v>
                </c:pt>
                <c:pt idx="2385">
                  <c:v>30199105</c:v>
                </c:pt>
                <c:pt idx="2386">
                  <c:v>18860403</c:v>
                </c:pt>
                <c:pt idx="2387">
                  <c:v>150350192</c:v>
                </c:pt>
                <c:pt idx="2388">
                  <c:v>22526144</c:v>
                </c:pt>
                <c:pt idx="2389">
                  <c:v>22525921</c:v>
                </c:pt>
                <c:pt idx="2390">
                  <c:v>75030163</c:v>
                </c:pt>
                <c:pt idx="2391">
                  <c:v>37486138</c:v>
                </c:pt>
                <c:pt idx="2392">
                  <c:v>52474616</c:v>
                </c:pt>
                <c:pt idx="2393">
                  <c:v>13491653</c:v>
                </c:pt>
                <c:pt idx="2394">
                  <c:v>1420578</c:v>
                </c:pt>
                <c:pt idx="2395">
                  <c:v>11956207</c:v>
                </c:pt>
                <c:pt idx="2396">
                  <c:v>12693621</c:v>
                </c:pt>
                <c:pt idx="2397">
                  <c:v>29802761</c:v>
                </c:pt>
                <c:pt idx="2398">
                  <c:v>63224849</c:v>
                </c:pt>
                <c:pt idx="2399">
                  <c:v>11144518</c:v>
                </c:pt>
                <c:pt idx="2400">
                  <c:v>10397365</c:v>
                </c:pt>
                <c:pt idx="2401">
                  <c:v>13362308</c:v>
                </c:pt>
                <c:pt idx="2402">
                  <c:v>89021735</c:v>
                </c:pt>
                <c:pt idx="2403">
                  <c:v>2223990</c:v>
                </c:pt>
                <c:pt idx="2404">
                  <c:v>25871834</c:v>
                </c:pt>
                <c:pt idx="2405">
                  <c:v>25863915</c:v>
                </c:pt>
                <c:pt idx="2406">
                  <c:v>1477002</c:v>
                </c:pt>
                <c:pt idx="2407">
                  <c:v>7002255</c:v>
                </c:pt>
                <c:pt idx="2408">
                  <c:v>62494975</c:v>
                </c:pt>
                <c:pt idx="2409">
                  <c:v>3895664</c:v>
                </c:pt>
                <c:pt idx="2410">
                  <c:v>29374178</c:v>
                </c:pt>
                <c:pt idx="2411">
                  <c:v>4394936</c:v>
                </c:pt>
                <c:pt idx="2412">
                  <c:v>67344392</c:v>
                </c:pt>
                <c:pt idx="2413">
                  <c:v>51225796</c:v>
                </c:pt>
                <c:pt idx="2414">
                  <c:v>3287435</c:v>
                </c:pt>
                <c:pt idx="2415">
                  <c:v>21835784</c:v>
                </c:pt>
                <c:pt idx="2416">
                  <c:v>29113588</c:v>
                </c:pt>
                <c:pt idx="2417">
                  <c:v>26183197</c:v>
                </c:pt>
                <c:pt idx="2418">
                  <c:v>2181290</c:v>
                </c:pt>
                <c:pt idx="2419">
                  <c:v>29077547</c:v>
                </c:pt>
                <c:pt idx="2420">
                  <c:v>21800302</c:v>
                </c:pt>
                <c:pt idx="2421">
                  <c:v>72660029</c:v>
                </c:pt>
                <c:pt idx="2422">
                  <c:v>20285518</c:v>
                </c:pt>
                <c:pt idx="2423">
                  <c:v>13753931</c:v>
                </c:pt>
                <c:pt idx="2424">
                  <c:v>2892582</c:v>
                </c:pt>
                <c:pt idx="2425">
                  <c:v>9030581</c:v>
                </c:pt>
                <c:pt idx="2426">
                  <c:v>43337279</c:v>
                </c:pt>
                <c:pt idx="2427">
                  <c:v>4693919</c:v>
                </c:pt>
                <c:pt idx="2428">
                  <c:v>25266129</c:v>
                </c:pt>
                <c:pt idx="2429">
                  <c:v>64685359</c:v>
                </c:pt>
                <c:pt idx="2430">
                  <c:v>43119879</c:v>
                </c:pt>
                <c:pt idx="2431">
                  <c:v>43060566</c:v>
                </c:pt>
                <c:pt idx="2432">
                  <c:v>10763469</c:v>
                </c:pt>
                <c:pt idx="2433">
                  <c:v>39440655</c:v>
                </c:pt>
                <c:pt idx="2434">
                  <c:v>25093607</c:v>
                </c:pt>
                <c:pt idx="2435">
                  <c:v>1430185</c:v>
                </c:pt>
                <c:pt idx="2436">
                  <c:v>14291570</c:v>
                </c:pt>
                <c:pt idx="2437">
                  <c:v>50016394</c:v>
                </c:pt>
                <c:pt idx="2438">
                  <c:v>21426805</c:v>
                </c:pt>
                <c:pt idx="2439">
                  <c:v>28535768</c:v>
                </c:pt>
                <c:pt idx="2440">
                  <c:v>32095318</c:v>
                </c:pt>
                <c:pt idx="2441">
                  <c:v>103400692</c:v>
                </c:pt>
                <c:pt idx="2442">
                  <c:v>37035845</c:v>
                </c:pt>
                <c:pt idx="2443">
                  <c:v>17791031</c:v>
                </c:pt>
                <c:pt idx="2444">
                  <c:v>6047856</c:v>
                </c:pt>
                <c:pt idx="2445">
                  <c:v>177840</c:v>
                </c:pt>
                <c:pt idx="2446">
                  <c:v>36883539</c:v>
                </c:pt>
                <c:pt idx="2447">
                  <c:v>11702090</c:v>
                </c:pt>
                <c:pt idx="2448">
                  <c:v>17718223</c:v>
                </c:pt>
                <c:pt idx="2449">
                  <c:v>56684819</c:v>
                </c:pt>
                <c:pt idx="2450">
                  <c:v>26903709</c:v>
                </c:pt>
                <c:pt idx="2451">
                  <c:v>31136950</c:v>
                </c:pt>
                <c:pt idx="2452">
                  <c:v>16964743</c:v>
                </c:pt>
                <c:pt idx="2453">
                  <c:v>130468626</c:v>
                </c:pt>
                <c:pt idx="2454">
                  <c:v>102176165</c:v>
                </c:pt>
                <c:pt idx="2455">
                  <c:v>35168395</c:v>
                </c:pt>
                <c:pt idx="2456">
                  <c:v>16123851</c:v>
                </c:pt>
                <c:pt idx="2457">
                  <c:v>38553833</c:v>
                </c:pt>
                <c:pt idx="2458">
                  <c:v>61644321</c:v>
                </c:pt>
                <c:pt idx="2459">
                  <c:v>84037039</c:v>
                </c:pt>
                <c:pt idx="2460">
                  <c:v>2800000</c:v>
                </c:pt>
                <c:pt idx="2461">
                  <c:v>36385763</c:v>
                </c:pt>
                <c:pt idx="2462">
                  <c:v>10494147</c:v>
                </c:pt>
                <c:pt idx="2463">
                  <c:v>20981633</c:v>
                </c:pt>
                <c:pt idx="2464">
                  <c:v>13987482</c:v>
                </c:pt>
                <c:pt idx="2465">
                  <c:v>6982680</c:v>
                </c:pt>
                <c:pt idx="2466">
                  <c:v>10443316</c:v>
                </c:pt>
                <c:pt idx="2467">
                  <c:v>55673333</c:v>
                </c:pt>
                <c:pt idx="2468">
                  <c:v>6262942</c:v>
                </c:pt>
                <c:pt idx="2469">
                  <c:v>10411980</c:v>
                </c:pt>
                <c:pt idx="2470">
                  <c:v>24276500</c:v>
                </c:pt>
                <c:pt idx="2471">
                  <c:v>13854000</c:v>
                </c:pt>
                <c:pt idx="2472">
                  <c:v>48430355</c:v>
                </c:pt>
                <c:pt idx="2473">
                  <c:v>27663982</c:v>
                </c:pt>
                <c:pt idx="2474">
                  <c:v>65653758</c:v>
                </c:pt>
                <c:pt idx="2475">
                  <c:v>51814190</c:v>
                </c:pt>
                <c:pt idx="2476">
                  <c:v>13801755</c:v>
                </c:pt>
                <c:pt idx="2477">
                  <c:v>137850096</c:v>
                </c:pt>
                <c:pt idx="2478">
                  <c:v>124051759</c:v>
                </c:pt>
                <c:pt idx="2479">
                  <c:v>23360779</c:v>
                </c:pt>
                <c:pt idx="2480">
                  <c:v>15785632</c:v>
                </c:pt>
                <c:pt idx="2481">
                  <c:v>15785632</c:v>
                </c:pt>
                <c:pt idx="2482">
                  <c:v>27400000</c:v>
                </c:pt>
                <c:pt idx="2483">
                  <c:v>17114882</c:v>
                </c:pt>
                <c:pt idx="2484">
                  <c:v>11634458</c:v>
                </c:pt>
                <c:pt idx="2485">
                  <c:v>6842058</c:v>
                </c:pt>
                <c:pt idx="2486">
                  <c:v>17100000</c:v>
                </c:pt>
                <c:pt idx="2487">
                  <c:v>37600435</c:v>
                </c:pt>
                <c:pt idx="2488">
                  <c:v>63540020</c:v>
                </c:pt>
                <c:pt idx="2489">
                  <c:v>13650738</c:v>
                </c:pt>
                <c:pt idx="2490">
                  <c:v>13630226</c:v>
                </c:pt>
                <c:pt idx="2491">
                  <c:v>5100000</c:v>
                </c:pt>
                <c:pt idx="2492">
                  <c:v>16290976</c:v>
                </c:pt>
                <c:pt idx="2493">
                  <c:v>16969390</c:v>
                </c:pt>
                <c:pt idx="2494">
                  <c:v>47456450</c:v>
                </c:pt>
                <c:pt idx="2495">
                  <c:v>8134217</c:v>
                </c:pt>
                <c:pt idx="2496">
                  <c:v>47379090</c:v>
                </c:pt>
                <c:pt idx="2497">
                  <c:v>43982842</c:v>
                </c:pt>
                <c:pt idx="2498">
                  <c:v>43982842</c:v>
                </c:pt>
                <c:pt idx="2499">
                  <c:v>60874615</c:v>
                </c:pt>
                <c:pt idx="2500">
                  <c:v>71017784</c:v>
                </c:pt>
                <c:pt idx="2501">
                  <c:v>27053815</c:v>
                </c:pt>
                <c:pt idx="2502">
                  <c:v>67631157</c:v>
                </c:pt>
                <c:pt idx="2503">
                  <c:v>67631157</c:v>
                </c:pt>
                <c:pt idx="2504">
                  <c:v>40559930</c:v>
                </c:pt>
                <c:pt idx="2505">
                  <c:v>40557</c:v>
                </c:pt>
                <c:pt idx="2506">
                  <c:v>4720371</c:v>
                </c:pt>
                <c:pt idx="2507">
                  <c:v>104383624</c:v>
                </c:pt>
                <c:pt idx="2508">
                  <c:v>33643461</c:v>
                </c:pt>
                <c:pt idx="2509">
                  <c:v>67286731</c:v>
                </c:pt>
                <c:pt idx="2510">
                  <c:v>9402410</c:v>
                </c:pt>
                <c:pt idx="2511">
                  <c:v>57010853</c:v>
                </c:pt>
                <c:pt idx="2512">
                  <c:v>43532294</c:v>
                </c:pt>
                <c:pt idx="2513">
                  <c:v>13391174</c:v>
                </c:pt>
                <c:pt idx="2514">
                  <c:v>13383737</c:v>
                </c:pt>
                <c:pt idx="2515">
                  <c:v>113745408</c:v>
                </c:pt>
                <c:pt idx="2516">
                  <c:v>33422806</c:v>
                </c:pt>
                <c:pt idx="2517">
                  <c:v>334041</c:v>
                </c:pt>
                <c:pt idx="2518">
                  <c:v>40076438</c:v>
                </c:pt>
                <c:pt idx="2519">
                  <c:v>13337299</c:v>
                </c:pt>
                <c:pt idx="2520">
                  <c:v>34636443</c:v>
                </c:pt>
                <c:pt idx="2521">
                  <c:v>26616999</c:v>
                </c:pt>
                <c:pt idx="2522">
                  <c:v>34580635</c:v>
                </c:pt>
                <c:pt idx="2523">
                  <c:v>9929000</c:v>
                </c:pt>
                <c:pt idx="2524">
                  <c:v>6619173</c:v>
                </c:pt>
                <c:pt idx="2525">
                  <c:v>59475623</c:v>
                </c:pt>
                <c:pt idx="2526">
                  <c:v>13214030</c:v>
                </c:pt>
                <c:pt idx="2527">
                  <c:v>43568507</c:v>
                </c:pt>
                <c:pt idx="2528">
                  <c:v>26404753</c:v>
                </c:pt>
                <c:pt idx="2529">
                  <c:v>3629758</c:v>
                </c:pt>
                <c:pt idx="2530">
                  <c:v>7918283</c:v>
                </c:pt>
                <c:pt idx="2531">
                  <c:v>32741596</c:v>
                </c:pt>
                <c:pt idx="2532">
                  <c:v>22913677</c:v>
                </c:pt>
                <c:pt idx="2533">
                  <c:v>65452312</c:v>
                </c:pt>
                <c:pt idx="2534">
                  <c:v>16999046</c:v>
                </c:pt>
                <c:pt idx="2535">
                  <c:v>22877808</c:v>
                </c:pt>
                <c:pt idx="2536">
                  <c:v>76418654</c:v>
                </c:pt>
                <c:pt idx="2537">
                  <c:v>42345531</c:v>
                </c:pt>
                <c:pt idx="2538">
                  <c:v>55350897</c:v>
                </c:pt>
                <c:pt idx="2539">
                  <c:v>2601847</c:v>
                </c:pt>
                <c:pt idx="2540">
                  <c:v>16247775</c:v>
                </c:pt>
                <c:pt idx="2541">
                  <c:v>35707327</c:v>
                </c:pt>
                <c:pt idx="2542">
                  <c:v>6491350</c:v>
                </c:pt>
                <c:pt idx="2543">
                  <c:v>14252830</c:v>
                </c:pt>
                <c:pt idx="2544">
                  <c:v>58229120</c:v>
                </c:pt>
                <c:pt idx="2545">
                  <c:v>16118077</c:v>
                </c:pt>
                <c:pt idx="2546">
                  <c:v>31569268</c:v>
                </c:pt>
                <c:pt idx="2547">
                  <c:v>19316646</c:v>
                </c:pt>
                <c:pt idx="2548">
                  <c:v>3219029</c:v>
                </c:pt>
                <c:pt idx="2549">
                  <c:v>16027866</c:v>
                </c:pt>
                <c:pt idx="2550">
                  <c:v>16647384</c:v>
                </c:pt>
                <c:pt idx="2551">
                  <c:v>31874869</c:v>
                </c:pt>
                <c:pt idx="2552">
                  <c:v>31874869</c:v>
                </c:pt>
                <c:pt idx="2553">
                  <c:v>17848322</c:v>
                </c:pt>
                <c:pt idx="2554">
                  <c:v>47748610</c:v>
                </c:pt>
                <c:pt idx="2555">
                  <c:v>53215979</c:v>
                </c:pt>
                <c:pt idx="2556">
                  <c:v>25335935</c:v>
                </c:pt>
                <c:pt idx="2557">
                  <c:v>24044532</c:v>
                </c:pt>
                <c:pt idx="2558">
                  <c:v>18967571</c:v>
                </c:pt>
                <c:pt idx="2559">
                  <c:v>83348920</c:v>
                </c:pt>
                <c:pt idx="2560">
                  <c:v>12626905</c:v>
                </c:pt>
                <c:pt idx="2561">
                  <c:v>5480996</c:v>
                </c:pt>
                <c:pt idx="2562">
                  <c:v>25178165</c:v>
                </c:pt>
                <c:pt idx="2563">
                  <c:v>141614023</c:v>
                </c:pt>
                <c:pt idx="2564">
                  <c:v>25117498</c:v>
                </c:pt>
                <c:pt idx="2565">
                  <c:v>5018450</c:v>
                </c:pt>
                <c:pt idx="2566">
                  <c:v>47000485</c:v>
                </c:pt>
                <c:pt idx="2567">
                  <c:v>125320003</c:v>
                </c:pt>
                <c:pt idx="2568">
                  <c:v>9396487</c:v>
                </c:pt>
                <c:pt idx="2569">
                  <c:v>93926386</c:v>
                </c:pt>
                <c:pt idx="2570">
                  <c:v>37479778</c:v>
                </c:pt>
                <c:pt idx="2571">
                  <c:v>34238611</c:v>
                </c:pt>
                <c:pt idx="2572">
                  <c:v>21784432</c:v>
                </c:pt>
                <c:pt idx="2573">
                  <c:v>29781453</c:v>
                </c:pt>
                <c:pt idx="2574">
                  <c:v>43426961</c:v>
                </c:pt>
                <c:pt idx="2575">
                  <c:v>6201757</c:v>
                </c:pt>
                <c:pt idx="2576">
                  <c:v>102315545</c:v>
                </c:pt>
                <c:pt idx="2577">
                  <c:v>34098563</c:v>
                </c:pt>
                <c:pt idx="2578">
                  <c:v>12398628</c:v>
                </c:pt>
                <c:pt idx="2579">
                  <c:v>6197866</c:v>
                </c:pt>
                <c:pt idx="2580">
                  <c:v>17324744</c:v>
                </c:pt>
                <c:pt idx="2581">
                  <c:v>3093491</c:v>
                </c:pt>
                <c:pt idx="2582">
                  <c:v>8026971</c:v>
                </c:pt>
                <c:pt idx="2583">
                  <c:v>18500966</c:v>
                </c:pt>
                <c:pt idx="2584">
                  <c:v>13555988</c:v>
                </c:pt>
                <c:pt idx="2585">
                  <c:v>16005978</c:v>
                </c:pt>
                <c:pt idx="2586">
                  <c:v>4000304</c:v>
                </c:pt>
                <c:pt idx="2587">
                  <c:v>33828318</c:v>
                </c:pt>
                <c:pt idx="2588">
                  <c:v>83024900</c:v>
                </c:pt>
                <c:pt idx="2589">
                  <c:v>610991</c:v>
                </c:pt>
                <c:pt idx="2590">
                  <c:v>18298649</c:v>
                </c:pt>
                <c:pt idx="2591">
                  <c:v>3049135</c:v>
                </c:pt>
                <c:pt idx="2592">
                  <c:v>4443403</c:v>
                </c:pt>
                <c:pt idx="2593">
                  <c:v>33472850</c:v>
                </c:pt>
                <c:pt idx="2594">
                  <c:v>18252684</c:v>
                </c:pt>
                <c:pt idx="2595">
                  <c:v>24332324</c:v>
                </c:pt>
                <c:pt idx="2596">
                  <c:v>9123834</c:v>
                </c:pt>
                <c:pt idx="2597">
                  <c:v>1821983</c:v>
                </c:pt>
                <c:pt idx="2598">
                  <c:v>22450975</c:v>
                </c:pt>
                <c:pt idx="2599">
                  <c:v>12134420</c:v>
                </c:pt>
                <c:pt idx="2600">
                  <c:v>2426851</c:v>
                </c:pt>
                <c:pt idx="2601">
                  <c:v>7881335</c:v>
                </c:pt>
                <c:pt idx="2602">
                  <c:v>30306268</c:v>
                </c:pt>
                <c:pt idx="2603">
                  <c:v>45434443</c:v>
                </c:pt>
                <c:pt idx="2604">
                  <c:v>45356386</c:v>
                </c:pt>
                <c:pt idx="2605">
                  <c:v>81638674</c:v>
                </c:pt>
                <c:pt idx="2606">
                  <c:v>36279230</c:v>
                </c:pt>
                <c:pt idx="2607">
                  <c:v>6044618</c:v>
                </c:pt>
                <c:pt idx="2608">
                  <c:v>9059588</c:v>
                </c:pt>
                <c:pt idx="2609">
                  <c:v>42272747</c:v>
                </c:pt>
                <c:pt idx="2610">
                  <c:v>21129348</c:v>
                </c:pt>
                <c:pt idx="2611">
                  <c:v>15091542</c:v>
                </c:pt>
                <c:pt idx="2612">
                  <c:v>42194060</c:v>
                </c:pt>
                <c:pt idx="2613">
                  <c:v>36037909</c:v>
                </c:pt>
                <c:pt idx="2614">
                  <c:v>66002193</c:v>
                </c:pt>
                <c:pt idx="2615">
                  <c:v>38966057</c:v>
                </c:pt>
                <c:pt idx="2616">
                  <c:v>14983572</c:v>
                </c:pt>
                <c:pt idx="2617">
                  <c:v>16779636</c:v>
                </c:pt>
                <c:pt idx="2618">
                  <c:v>22770864</c:v>
                </c:pt>
                <c:pt idx="2619">
                  <c:v>17951431</c:v>
                </c:pt>
                <c:pt idx="2620">
                  <c:v>3588432</c:v>
                </c:pt>
                <c:pt idx="2621">
                  <c:v>14946229</c:v>
                </c:pt>
                <c:pt idx="2622">
                  <c:v>15988876</c:v>
                </c:pt>
                <c:pt idx="2623">
                  <c:v>17750583</c:v>
                </c:pt>
                <c:pt idx="2624">
                  <c:v>295468</c:v>
                </c:pt>
                <c:pt idx="2625">
                  <c:v>11784000</c:v>
                </c:pt>
                <c:pt idx="2626">
                  <c:v>58867694</c:v>
                </c:pt>
                <c:pt idx="2627">
                  <c:v>37023395</c:v>
                </c:pt>
                <c:pt idx="2628">
                  <c:v>35231365</c:v>
                </c:pt>
                <c:pt idx="2629">
                  <c:v>4692814</c:v>
                </c:pt>
                <c:pt idx="2630">
                  <c:v>58607007</c:v>
                </c:pt>
                <c:pt idx="2631">
                  <c:v>58607007</c:v>
                </c:pt>
                <c:pt idx="2632">
                  <c:v>14637490</c:v>
                </c:pt>
                <c:pt idx="2633">
                  <c:v>35096190</c:v>
                </c:pt>
                <c:pt idx="2634">
                  <c:v>40932372</c:v>
                </c:pt>
                <c:pt idx="2635">
                  <c:v>2338695</c:v>
                </c:pt>
                <c:pt idx="2636">
                  <c:v>4992159</c:v>
                </c:pt>
                <c:pt idx="2637">
                  <c:v>16930185</c:v>
                </c:pt>
                <c:pt idx="2638">
                  <c:v>992238</c:v>
                </c:pt>
                <c:pt idx="2639">
                  <c:v>14589444</c:v>
                </c:pt>
                <c:pt idx="2640">
                  <c:v>20422207</c:v>
                </c:pt>
                <c:pt idx="2641">
                  <c:v>7001720</c:v>
                </c:pt>
                <c:pt idx="2642">
                  <c:v>10494494</c:v>
                </c:pt>
                <c:pt idx="2643">
                  <c:v>116593191</c:v>
                </c:pt>
                <c:pt idx="2644">
                  <c:v>18636537</c:v>
                </c:pt>
                <c:pt idx="2645">
                  <c:v>8735529</c:v>
                </c:pt>
                <c:pt idx="2646">
                  <c:v>58220776</c:v>
                </c:pt>
                <c:pt idx="2647">
                  <c:v>582024</c:v>
                </c:pt>
                <c:pt idx="2648">
                  <c:v>12784713</c:v>
                </c:pt>
                <c:pt idx="2649">
                  <c:v>24375436</c:v>
                </c:pt>
                <c:pt idx="2650">
                  <c:v>14500000</c:v>
                </c:pt>
                <c:pt idx="2651">
                  <c:v>20275446</c:v>
                </c:pt>
                <c:pt idx="2652">
                  <c:v>19693891</c:v>
                </c:pt>
                <c:pt idx="2653">
                  <c:v>67155742</c:v>
                </c:pt>
                <c:pt idx="2654">
                  <c:v>89732035</c:v>
                </c:pt>
                <c:pt idx="2655">
                  <c:v>28837115</c:v>
                </c:pt>
                <c:pt idx="2656">
                  <c:v>17266505</c:v>
                </c:pt>
                <c:pt idx="2657">
                  <c:v>77564037</c:v>
                </c:pt>
                <c:pt idx="2658">
                  <c:v>57366262</c:v>
                </c:pt>
                <c:pt idx="2659">
                  <c:v>14334645</c:v>
                </c:pt>
                <c:pt idx="2660">
                  <c:v>9172810</c:v>
                </c:pt>
                <c:pt idx="2661">
                  <c:v>100289690</c:v>
                </c:pt>
                <c:pt idx="2662">
                  <c:v>3432342</c:v>
                </c:pt>
                <c:pt idx="2663">
                  <c:v>10562387</c:v>
                </c:pt>
                <c:pt idx="2664">
                  <c:v>17120019</c:v>
                </c:pt>
                <c:pt idx="2665">
                  <c:v>24430272</c:v>
                </c:pt>
                <c:pt idx="2666">
                  <c:v>22717758</c:v>
                </c:pt>
                <c:pt idx="2667">
                  <c:v>24407944</c:v>
                </c:pt>
                <c:pt idx="2668">
                  <c:v>20991497</c:v>
                </c:pt>
                <c:pt idx="2669">
                  <c:v>20991497</c:v>
                </c:pt>
                <c:pt idx="2670">
                  <c:v>1134049</c:v>
                </c:pt>
                <c:pt idx="2671">
                  <c:v>14174654</c:v>
                </c:pt>
                <c:pt idx="2672">
                  <c:v>12469811</c:v>
                </c:pt>
                <c:pt idx="2673">
                  <c:v>36830057</c:v>
                </c:pt>
                <c:pt idx="2674">
                  <c:v>13019253</c:v>
                </c:pt>
                <c:pt idx="2675">
                  <c:v>4239767</c:v>
                </c:pt>
                <c:pt idx="2676">
                  <c:v>31051126</c:v>
                </c:pt>
                <c:pt idx="2677">
                  <c:v>16930884</c:v>
                </c:pt>
                <c:pt idx="2678">
                  <c:v>14095303</c:v>
                </c:pt>
                <c:pt idx="2679">
                  <c:v>6754898</c:v>
                </c:pt>
                <c:pt idx="2680">
                  <c:v>100189501</c:v>
                </c:pt>
                <c:pt idx="2681">
                  <c:v>28133159</c:v>
                </c:pt>
                <c:pt idx="2682">
                  <c:v>19692608</c:v>
                </c:pt>
                <c:pt idx="2683">
                  <c:v>39380442</c:v>
                </c:pt>
                <c:pt idx="2684">
                  <c:v>50628009</c:v>
                </c:pt>
                <c:pt idx="2685">
                  <c:v>61656849</c:v>
                </c:pt>
                <c:pt idx="2686">
                  <c:v>25200412</c:v>
                </c:pt>
                <c:pt idx="2687">
                  <c:v>47592825</c:v>
                </c:pt>
                <c:pt idx="2688">
                  <c:v>13973532</c:v>
                </c:pt>
                <c:pt idx="2689">
                  <c:v>8378141</c:v>
                </c:pt>
                <c:pt idx="2690">
                  <c:v>11169531</c:v>
                </c:pt>
                <c:pt idx="2691">
                  <c:v>83640426</c:v>
                </c:pt>
                <c:pt idx="2692">
                  <c:v>14469428</c:v>
                </c:pt>
                <c:pt idx="2693">
                  <c:v>17797316</c:v>
                </c:pt>
                <c:pt idx="2694">
                  <c:v>12232937</c:v>
                </c:pt>
                <c:pt idx="2695">
                  <c:v>12782508</c:v>
                </c:pt>
                <c:pt idx="2696">
                  <c:v>19447478</c:v>
                </c:pt>
                <c:pt idx="2697">
                  <c:v>9430988</c:v>
                </c:pt>
                <c:pt idx="2698">
                  <c:v>27667947</c:v>
                </c:pt>
                <c:pt idx="2699">
                  <c:v>11034436</c:v>
                </c:pt>
                <c:pt idx="2700">
                  <c:v>19294901</c:v>
                </c:pt>
                <c:pt idx="2701">
                  <c:v>4131640</c:v>
                </c:pt>
                <c:pt idx="2702">
                  <c:v>1098224</c:v>
                </c:pt>
                <c:pt idx="2703">
                  <c:v>32940507</c:v>
                </c:pt>
                <c:pt idx="2704">
                  <c:v>32940507</c:v>
                </c:pt>
                <c:pt idx="2705">
                  <c:v>57637485</c:v>
                </c:pt>
                <c:pt idx="2706">
                  <c:v>5484375</c:v>
                </c:pt>
                <c:pt idx="2707">
                  <c:v>38345403</c:v>
                </c:pt>
                <c:pt idx="2708">
                  <c:v>82161969</c:v>
                </c:pt>
                <c:pt idx="2709">
                  <c:v>3064356</c:v>
                </c:pt>
                <c:pt idx="2710">
                  <c:v>9286314</c:v>
                </c:pt>
                <c:pt idx="2711">
                  <c:v>13651662</c:v>
                </c:pt>
                <c:pt idx="2712">
                  <c:v>3273588</c:v>
                </c:pt>
                <c:pt idx="2713">
                  <c:v>24520892</c:v>
                </c:pt>
                <c:pt idx="2714">
                  <c:v>4350774</c:v>
                </c:pt>
                <c:pt idx="2715">
                  <c:v>58183966</c:v>
                </c:pt>
                <c:pt idx="2716">
                  <c:v>37516013</c:v>
                </c:pt>
                <c:pt idx="2717">
                  <c:v>16831505</c:v>
                </c:pt>
                <c:pt idx="2718">
                  <c:v>4881867</c:v>
                </c:pt>
                <c:pt idx="2719">
                  <c:v>2711210</c:v>
                </c:pt>
                <c:pt idx="2720">
                  <c:v>32522352</c:v>
                </c:pt>
                <c:pt idx="2721">
                  <c:v>13000000</c:v>
                </c:pt>
                <c:pt idx="2722">
                  <c:v>37901509</c:v>
                </c:pt>
                <c:pt idx="2723">
                  <c:v>27067160</c:v>
                </c:pt>
                <c:pt idx="2724">
                  <c:v>43290977</c:v>
                </c:pt>
                <c:pt idx="2725">
                  <c:v>24343673</c:v>
                </c:pt>
                <c:pt idx="2726">
                  <c:v>24343673</c:v>
                </c:pt>
                <c:pt idx="2727">
                  <c:v>64736114</c:v>
                </c:pt>
                <c:pt idx="2728">
                  <c:v>37760080</c:v>
                </c:pt>
                <c:pt idx="2729">
                  <c:v>37754208</c:v>
                </c:pt>
                <c:pt idx="2730">
                  <c:v>22108977</c:v>
                </c:pt>
                <c:pt idx="2731">
                  <c:v>8080116</c:v>
                </c:pt>
                <c:pt idx="2732">
                  <c:v>31199215</c:v>
                </c:pt>
                <c:pt idx="2733">
                  <c:v>101785482</c:v>
                </c:pt>
                <c:pt idx="2734">
                  <c:v>32122249</c:v>
                </c:pt>
                <c:pt idx="2735">
                  <c:v>21413502</c:v>
                </c:pt>
                <c:pt idx="2736">
                  <c:v>5348317</c:v>
                </c:pt>
                <c:pt idx="2737">
                  <c:v>695229</c:v>
                </c:pt>
                <c:pt idx="2738">
                  <c:v>50802661</c:v>
                </c:pt>
                <c:pt idx="2739">
                  <c:v>13829734</c:v>
                </c:pt>
                <c:pt idx="2740">
                  <c:v>18593156</c:v>
                </c:pt>
                <c:pt idx="2741">
                  <c:v>14337579</c:v>
                </c:pt>
                <c:pt idx="2742">
                  <c:v>26536120</c:v>
                </c:pt>
                <c:pt idx="2743">
                  <c:v>12189514</c:v>
                </c:pt>
                <c:pt idx="2744">
                  <c:v>12189514</c:v>
                </c:pt>
                <c:pt idx="2745">
                  <c:v>21176322</c:v>
                </c:pt>
                <c:pt idx="2746">
                  <c:v>10049886</c:v>
                </c:pt>
                <c:pt idx="2747">
                  <c:v>26442251</c:v>
                </c:pt>
                <c:pt idx="2748">
                  <c:v>10569071</c:v>
                </c:pt>
                <c:pt idx="2749">
                  <c:v>68642452</c:v>
                </c:pt>
                <c:pt idx="2750">
                  <c:v>31670931</c:v>
                </c:pt>
                <c:pt idx="2751">
                  <c:v>10555348</c:v>
                </c:pt>
                <c:pt idx="2752">
                  <c:v>36931089</c:v>
                </c:pt>
                <c:pt idx="2753">
                  <c:v>47474112</c:v>
                </c:pt>
                <c:pt idx="2754">
                  <c:v>10544143</c:v>
                </c:pt>
                <c:pt idx="2755">
                  <c:v>105219735</c:v>
                </c:pt>
                <c:pt idx="2756">
                  <c:v>42044321</c:v>
                </c:pt>
                <c:pt idx="2757">
                  <c:v>11560259</c:v>
                </c:pt>
                <c:pt idx="2758">
                  <c:v>20999103</c:v>
                </c:pt>
                <c:pt idx="2759">
                  <c:v>31494270</c:v>
                </c:pt>
                <c:pt idx="2760">
                  <c:v>5669081</c:v>
                </c:pt>
                <c:pt idx="2761">
                  <c:v>26199517</c:v>
                </c:pt>
                <c:pt idx="2762">
                  <c:v>15709385</c:v>
                </c:pt>
                <c:pt idx="2763">
                  <c:v>18324242</c:v>
                </c:pt>
                <c:pt idx="2764">
                  <c:v>39251128</c:v>
                </c:pt>
                <c:pt idx="2765">
                  <c:v>18317151</c:v>
                </c:pt>
                <c:pt idx="2766">
                  <c:v>18306166</c:v>
                </c:pt>
                <c:pt idx="2767">
                  <c:v>7060876</c:v>
                </c:pt>
                <c:pt idx="2768">
                  <c:v>20916309</c:v>
                </c:pt>
                <c:pt idx="2769">
                  <c:v>4440055</c:v>
                </c:pt>
                <c:pt idx="2770">
                  <c:v>13038660</c:v>
                </c:pt>
                <c:pt idx="2771">
                  <c:v>54700065</c:v>
                </c:pt>
                <c:pt idx="2772">
                  <c:v>442638</c:v>
                </c:pt>
                <c:pt idx="2773">
                  <c:v>4681503</c:v>
                </c:pt>
                <c:pt idx="2774">
                  <c:v>35324232</c:v>
                </c:pt>
                <c:pt idx="2775">
                  <c:v>31165421</c:v>
                </c:pt>
                <c:pt idx="2776">
                  <c:v>41523271</c:v>
                </c:pt>
                <c:pt idx="2777">
                  <c:v>32178777</c:v>
                </c:pt>
                <c:pt idx="2778">
                  <c:v>31111260</c:v>
                </c:pt>
                <c:pt idx="2779">
                  <c:v>7757130</c:v>
                </c:pt>
                <c:pt idx="2780">
                  <c:v>12372410</c:v>
                </c:pt>
                <c:pt idx="2781">
                  <c:v>11326836</c:v>
                </c:pt>
                <c:pt idx="2782">
                  <c:v>38509342</c:v>
                </c:pt>
                <c:pt idx="2783">
                  <c:v>1282084</c:v>
                </c:pt>
                <c:pt idx="2784">
                  <c:v>33328051</c:v>
                </c:pt>
                <c:pt idx="2785">
                  <c:v>43575716</c:v>
                </c:pt>
                <c:pt idx="2786">
                  <c:v>16377274</c:v>
                </c:pt>
                <c:pt idx="2787">
                  <c:v>30695227</c:v>
                </c:pt>
                <c:pt idx="2788">
                  <c:v>29580087</c:v>
                </c:pt>
                <c:pt idx="2789">
                  <c:v>8662318</c:v>
                </c:pt>
                <c:pt idx="2790">
                  <c:v>4584</c:v>
                </c:pt>
                <c:pt idx="2791">
                  <c:v>25450527</c:v>
                </c:pt>
                <c:pt idx="2792">
                  <c:v>6615578</c:v>
                </c:pt>
                <c:pt idx="2793">
                  <c:v>33048353</c:v>
                </c:pt>
                <c:pt idx="2794">
                  <c:v>25407250</c:v>
                </c:pt>
                <c:pt idx="2795">
                  <c:v>20300000</c:v>
                </c:pt>
                <c:pt idx="2796">
                  <c:v>15156200</c:v>
                </c:pt>
                <c:pt idx="2797">
                  <c:v>34350553</c:v>
                </c:pt>
                <c:pt idx="2798">
                  <c:v>34350553</c:v>
                </c:pt>
                <c:pt idx="2799">
                  <c:v>3029081</c:v>
                </c:pt>
                <c:pt idx="2800">
                  <c:v>88246220</c:v>
                </c:pt>
                <c:pt idx="2801">
                  <c:v>7556708</c:v>
                </c:pt>
                <c:pt idx="2802">
                  <c:v>17609982</c:v>
                </c:pt>
                <c:pt idx="2803">
                  <c:v>20113965</c:v>
                </c:pt>
                <c:pt idx="2804">
                  <c:v>17596256</c:v>
                </c:pt>
                <c:pt idx="2805">
                  <c:v>25121291</c:v>
                </c:pt>
                <c:pt idx="2806">
                  <c:v>7774730</c:v>
                </c:pt>
                <c:pt idx="2807">
                  <c:v>32598931</c:v>
                </c:pt>
                <c:pt idx="2808">
                  <c:v>30063805</c:v>
                </c:pt>
                <c:pt idx="2809">
                  <c:v>5004648</c:v>
                </c:pt>
                <c:pt idx="2810">
                  <c:v>11508423</c:v>
                </c:pt>
                <c:pt idx="2811">
                  <c:v>42877165</c:v>
                </c:pt>
                <c:pt idx="2812">
                  <c:v>20915465</c:v>
                </c:pt>
                <c:pt idx="2813">
                  <c:v>14888028</c:v>
                </c:pt>
                <c:pt idx="2814">
                  <c:v>5949693</c:v>
                </c:pt>
                <c:pt idx="2815">
                  <c:v>594904</c:v>
                </c:pt>
                <c:pt idx="2816">
                  <c:v>44606335</c:v>
                </c:pt>
                <c:pt idx="2817">
                  <c:v>33685268</c:v>
                </c:pt>
                <c:pt idx="2818">
                  <c:v>111300</c:v>
                </c:pt>
                <c:pt idx="2819">
                  <c:v>49392095</c:v>
                </c:pt>
                <c:pt idx="2820">
                  <c:v>39442871</c:v>
                </c:pt>
                <c:pt idx="2821">
                  <c:v>36976367</c:v>
                </c:pt>
                <c:pt idx="2822">
                  <c:v>93417865</c:v>
                </c:pt>
                <c:pt idx="2823">
                  <c:v>18653746</c:v>
                </c:pt>
                <c:pt idx="2824">
                  <c:v>13248477</c:v>
                </c:pt>
                <c:pt idx="2825">
                  <c:v>2445646</c:v>
                </c:pt>
                <c:pt idx="2826">
                  <c:v>28328132</c:v>
                </c:pt>
                <c:pt idx="2827">
                  <c:v>21471685</c:v>
                </c:pt>
                <c:pt idx="2828">
                  <c:v>73103784</c:v>
                </c:pt>
                <c:pt idx="2829">
                  <c:v>243347</c:v>
                </c:pt>
                <c:pt idx="2830">
                  <c:v>9714482</c:v>
                </c:pt>
                <c:pt idx="2831">
                  <c:v>8742261</c:v>
                </c:pt>
                <c:pt idx="2832">
                  <c:v>29136626</c:v>
                </c:pt>
                <c:pt idx="2833">
                  <c:v>16988996</c:v>
                </c:pt>
                <c:pt idx="2834">
                  <c:v>31054924</c:v>
                </c:pt>
                <c:pt idx="2835">
                  <c:v>19406406</c:v>
                </c:pt>
                <c:pt idx="2836">
                  <c:v>484221</c:v>
                </c:pt>
                <c:pt idx="2837">
                  <c:v>3958500</c:v>
                </c:pt>
                <c:pt idx="2838">
                  <c:v>24127895</c:v>
                </c:pt>
                <c:pt idx="2839">
                  <c:v>38542418</c:v>
                </c:pt>
                <c:pt idx="2840">
                  <c:v>7219578</c:v>
                </c:pt>
                <c:pt idx="2841">
                  <c:v>24006726</c:v>
                </c:pt>
                <c:pt idx="2842">
                  <c:v>6241697</c:v>
                </c:pt>
                <c:pt idx="2843">
                  <c:v>19151864</c:v>
                </c:pt>
                <c:pt idx="2844">
                  <c:v>19118247</c:v>
                </c:pt>
                <c:pt idx="2845">
                  <c:v>952620</c:v>
                </c:pt>
                <c:pt idx="2846">
                  <c:v>9525276</c:v>
                </c:pt>
                <c:pt idx="2847">
                  <c:v>712294</c:v>
                </c:pt>
                <c:pt idx="2848">
                  <c:v>237301</c:v>
                </c:pt>
                <c:pt idx="2849">
                  <c:v>63992328</c:v>
                </c:pt>
                <c:pt idx="2850">
                  <c:v>14208384</c:v>
                </c:pt>
                <c:pt idx="2851">
                  <c:v>33105600</c:v>
                </c:pt>
                <c:pt idx="2852">
                  <c:v>8508843</c:v>
                </c:pt>
                <c:pt idx="2853">
                  <c:v>25031037</c:v>
                </c:pt>
                <c:pt idx="2854">
                  <c:v>12276810</c:v>
                </c:pt>
                <c:pt idx="2855">
                  <c:v>40048332</c:v>
                </c:pt>
                <c:pt idx="2856">
                  <c:v>26838389</c:v>
                </c:pt>
                <c:pt idx="2857">
                  <c:v>12188642</c:v>
                </c:pt>
                <c:pt idx="2858">
                  <c:v>609042</c:v>
                </c:pt>
                <c:pt idx="2859">
                  <c:v>56114221</c:v>
                </c:pt>
                <c:pt idx="2860">
                  <c:v>14018364</c:v>
                </c:pt>
                <c:pt idx="2861">
                  <c:v>28031250</c:v>
                </c:pt>
                <c:pt idx="2862">
                  <c:v>21009180</c:v>
                </c:pt>
                <c:pt idx="2863">
                  <c:v>16295774</c:v>
                </c:pt>
                <c:pt idx="2864">
                  <c:v>60522097</c:v>
                </c:pt>
                <c:pt idx="2865">
                  <c:v>1163508</c:v>
                </c:pt>
                <c:pt idx="2866">
                  <c:v>464655</c:v>
                </c:pt>
                <c:pt idx="2867">
                  <c:v>46440491</c:v>
                </c:pt>
                <c:pt idx="2868">
                  <c:v>65007045</c:v>
                </c:pt>
                <c:pt idx="2869">
                  <c:v>65007045</c:v>
                </c:pt>
                <c:pt idx="2870">
                  <c:v>35286428</c:v>
                </c:pt>
                <c:pt idx="2871">
                  <c:v>464126</c:v>
                </c:pt>
                <c:pt idx="2872">
                  <c:v>3713002</c:v>
                </c:pt>
                <c:pt idx="2873">
                  <c:v>10660147</c:v>
                </c:pt>
                <c:pt idx="2874">
                  <c:v>5542025</c:v>
                </c:pt>
                <c:pt idx="2875">
                  <c:v>11538204</c:v>
                </c:pt>
                <c:pt idx="2876">
                  <c:v>18438149</c:v>
                </c:pt>
                <c:pt idx="2877">
                  <c:v>29655590</c:v>
                </c:pt>
                <c:pt idx="2878">
                  <c:v>9109322</c:v>
                </c:pt>
                <c:pt idx="2879">
                  <c:v>17305211</c:v>
                </c:pt>
                <c:pt idx="2880">
                  <c:v>25040293</c:v>
                </c:pt>
                <c:pt idx="2881">
                  <c:v>10696210</c:v>
                </c:pt>
                <c:pt idx="2882">
                  <c:v>50026353</c:v>
                </c:pt>
                <c:pt idx="2883">
                  <c:v>90755643</c:v>
                </c:pt>
                <c:pt idx="2884">
                  <c:v>20400913</c:v>
                </c:pt>
                <c:pt idx="2885">
                  <c:v>32616869</c:v>
                </c:pt>
                <c:pt idx="2886">
                  <c:v>14268533</c:v>
                </c:pt>
                <c:pt idx="2887">
                  <c:v>76846624</c:v>
                </c:pt>
                <c:pt idx="2888">
                  <c:v>5871603</c:v>
                </c:pt>
                <c:pt idx="2889">
                  <c:v>20302961</c:v>
                </c:pt>
                <c:pt idx="2890">
                  <c:v>36073232</c:v>
                </c:pt>
                <c:pt idx="2891">
                  <c:v>22518325</c:v>
                </c:pt>
                <c:pt idx="2892">
                  <c:v>23324666</c:v>
                </c:pt>
                <c:pt idx="2893">
                  <c:v>25528495</c:v>
                </c:pt>
                <c:pt idx="2894">
                  <c:v>20101861</c:v>
                </c:pt>
                <c:pt idx="2895">
                  <c:v>25900000</c:v>
                </c:pt>
                <c:pt idx="2896">
                  <c:v>3347439</c:v>
                </c:pt>
                <c:pt idx="2897">
                  <c:v>1247453</c:v>
                </c:pt>
                <c:pt idx="2898">
                  <c:v>8000000</c:v>
                </c:pt>
                <c:pt idx="2899">
                  <c:v>8888355</c:v>
                </c:pt>
                <c:pt idx="2900">
                  <c:v>2221809</c:v>
                </c:pt>
                <c:pt idx="2901">
                  <c:v>11100000</c:v>
                </c:pt>
                <c:pt idx="2902">
                  <c:v>36381716</c:v>
                </c:pt>
                <c:pt idx="2903">
                  <c:v>26616590</c:v>
                </c:pt>
                <c:pt idx="2904">
                  <c:v>15081783</c:v>
                </c:pt>
                <c:pt idx="2905">
                  <c:v>18600911</c:v>
                </c:pt>
                <c:pt idx="2906">
                  <c:v>23020488</c:v>
                </c:pt>
                <c:pt idx="2907">
                  <c:v>8396942</c:v>
                </c:pt>
                <c:pt idx="2908">
                  <c:v>9694105</c:v>
                </c:pt>
                <c:pt idx="2909">
                  <c:v>11008432</c:v>
                </c:pt>
                <c:pt idx="2910">
                  <c:v>19719930</c:v>
                </c:pt>
                <c:pt idx="2911">
                  <c:v>26288320</c:v>
                </c:pt>
                <c:pt idx="2912">
                  <c:v>4814244</c:v>
                </c:pt>
                <c:pt idx="2913">
                  <c:v>39292022</c:v>
                </c:pt>
                <c:pt idx="2914">
                  <c:v>10911750</c:v>
                </c:pt>
                <c:pt idx="2915">
                  <c:v>7837632</c:v>
                </c:pt>
                <c:pt idx="2916">
                  <c:v>10431220</c:v>
                </c:pt>
                <c:pt idx="2917">
                  <c:v>73820094</c:v>
                </c:pt>
                <c:pt idx="2918">
                  <c:v>2600000</c:v>
                </c:pt>
                <c:pt idx="2919">
                  <c:v>9528092</c:v>
                </c:pt>
                <c:pt idx="2920">
                  <c:v>12987647</c:v>
                </c:pt>
                <c:pt idx="2921">
                  <c:v>64459316</c:v>
                </c:pt>
                <c:pt idx="2922">
                  <c:v>34566746</c:v>
                </c:pt>
                <c:pt idx="2923">
                  <c:v>21557240</c:v>
                </c:pt>
                <c:pt idx="2924">
                  <c:v>28045540</c:v>
                </c:pt>
                <c:pt idx="2925">
                  <c:v>33201661</c:v>
                </c:pt>
                <c:pt idx="2926">
                  <c:v>30157016</c:v>
                </c:pt>
                <c:pt idx="2927">
                  <c:v>10769960</c:v>
                </c:pt>
                <c:pt idx="2928">
                  <c:v>37899638</c:v>
                </c:pt>
                <c:pt idx="2929">
                  <c:v>19377727</c:v>
                </c:pt>
                <c:pt idx="2930">
                  <c:v>3442820</c:v>
                </c:pt>
                <c:pt idx="2931">
                  <c:v>13763130</c:v>
                </c:pt>
                <c:pt idx="2932">
                  <c:v>7739049</c:v>
                </c:pt>
                <c:pt idx="2933">
                  <c:v>30084</c:v>
                </c:pt>
                <c:pt idx="2934">
                  <c:v>8586376</c:v>
                </c:pt>
                <c:pt idx="2935">
                  <c:v>10719367</c:v>
                </c:pt>
                <c:pt idx="2936">
                  <c:v>428535</c:v>
                </c:pt>
                <c:pt idx="2937">
                  <c:v>14998070</c:v>
                </c:pt>
                <c:pt idx="2938">
                  <c:v>4280577</c:v>
                </c:pt>
                <c:pt idx="2939">
                  <c:v>12831121</c:v>
                </c:pt>
                <c:pt idx="2940">
                  <c:v>6409206</c:v>
                </c:pt>
                <c:pt idx="2941">
                  <c:v>28965197</c:v>
                </c:pt>
                <c:pt idx="2942">
                  <c:v>638476</c:v>
                </c:pt>
                <c:pt idx="2943">
                  <c:v>8500000</c:v>
                </c:pt>
                <c:pt idx="2944">
                  <c:v>6373693</c:v>
                </c:pt>
                <c:pt idx="2945">
                  <c:v>4244155</c:v>
                </c:pt>
                <c:pt idx="2946">
                  <c:v>12712093</c:v>
                </c:pt>
                <c:pt idx="2947">
                  <c:v>381186</c:v>
                </c:pt>
                <c:pt idx="2948">
                  <c:v>3047539</c:v>
                </c:pt>
                <c:pt idx="2949">
                  <c:v>18996755</c:v>
                </c:pt>
                <c:pt idx="2950">
                  <c:v>8855646</c:v>
                </c:pt>
                <c:pt idx="2951">
                  <c:v>34543701</c:v>
                </c:pt>
                <c:pt idx="2952">
                  <c:v>63143812</c:v>
                </c:pt>
                <c:pt idx="2953">
                  <c:v>5032496</c:v>
                </c:pt>
                <c:pt idx="2954">
                  <c:v>2921738</c:v>
                </c:pt>
                <c:pt idx="2955">
                  <c:v>25857987</c:v>
                </c:pt>
                <c:pt idx="2956">
                  <c:v>47952020</c:v>
                </c:pt>
                <c:pt idx="2957">
                  <c:v>14587732</c:v>
                </c:pt>
                <c:pt idx="2958">
                  <c:v>13303319</c:v>
                </c:pt>
                <c:pt idx="2959">
                  <c:v>22843047</c:v>
                </c:pt>
                <c:pt idx="2960">
                  <c:v>89289910</c:v>
                </c:pt>
                <c:pt idx="2961">
                  <c:v>8047690</c:v>
                </c:pt>
                <c:pt idx="2962">
                  <c:v>10324441</c:v>
                </c:pt>
                <c:pt idx="2963">
                  <c:v>61937495</c:v>
                </c:pt>
                <c:pt idx="2964">
                  <c:v>32885565</c:v>
                </c:pt>
                <c:pt idx="2965">
                  <c:v>20550712</c:v>
                </c:pt>
                <c:pt idx="2966">
                  <c:v>4922166</c:v>
                </c:pt>
                <c:pt idx="2967">
                  <c:v>20488579</c:v>
                </c:pt>
                <c:pt idx="2968">
                  <c:v>3029870</c:v>
                </c:pt>
                <c:pt idx="2969">
                  <c:v>4903000</c:v>
                </c:pt>
                <c:pt idx="2970">
                  <c:v>16323969</c:v>
                </c:pt>
                <c:pt idx="2971">
                  <c:v>978908</c:v>
                </c:pt>
                <c:pt idx="2972">
                  <c:v>20389967</c:v>
                </c:pt>
                <c:pt idx="2973">
                  <c:v>5501940</c:v>
                </c:pt>
                <c:pt idx="2974">
                  <c:v>4884663</c:v>
                </c:pt>
                <c:pt idx="2975">
                  <c:v>22362500</c:v>
                </c:pt>
                <c:pt idx="2976">
                  <c:v>8104069</c:v>
                </c:pt>
                <c:pt idx="2977">
                  <c:v>8093318</c:v>
                </c:pt>
                <c:pt idx="2978">
                  <c:v>10114315</c:v>
                </c:pt>
                <c:pt idx="2979">
                  <c:v>6855137</c:v>
                </c:pt>
                <c:pt idx="2980">
                  <c:v>10070000</c:v>
                </c:pt>
                <c:pt idx="2981">
                  <c:v>8054280</c:v>
                </c:pt>
                <c:pt idx="2982">
                  <c:v>40198710</c:v>
                </c:pt>
                <c:pt idx="2983">
                  <c:v>9639242</c:v>
                </c:pt>
                <c:pt idx="2984">
                  <c:v>638951</c:v>
                </c:pt>
                <c:pt idx="2985">
                  <c:v>7017178</c:v>
                </c:pt>
                <c:pt idx="2986">
                  <c:v>30013346</c:v>
                </c:pt>
                <c:pt idx="2987">
                  <c:v>1200000</c:v>
                </c:pt>
                <c:pt idx="2988">
                  <c:v>6000000</c:v>
                </c:pt>
                <c:pt idx="2989">
                  <c:v>8000000</c:v>
                </c:pt>
                <c:pt idx="2990">
                  <c:v>14378353</c:v>
                </c:pt>
                <c:pt idx="2991">
                  <c:v>15962471</c:v>
                </c:pt>
                <c:pt idx="2992">
                  <c:v>25052000</c:v>
                </c:pt>
                <c:pt idx="2993">
                  <c:v>11900000</c:v>
                </c:pt>
                <c:pt idx="2994">
                  <c:v>6734844</c:v>
                </c:pt>
                <c:pt idx="2995">
                  <c:v>1980338</c:v>
                </c:pt>
                <c:pt idx="2996">
                  <c:v>396035</c:v>
                </c:pt>
                <c:pt idx="2997">
                  <c:v>11030963</c:v>
                </c:pt>
                <c:pt idx="2998">
                  <c:v>4717455</c:v>
                </c:pt>
                <c:pt idx="2999">
                  <c:v>19593740</c:v>
                </c:pt>
                <c:pt idx="3000">
                  <c:v>78030</c:v>
                </c:pt>
                <c:pt idx="3001">
                  <c:v>10907291</c:v>
                </c:pt>
                <c:pt idx="3002">
                  <c:v>70083519</c:v>
                </c:pt>
                <c:pt idx="3003">
                  <c:v>21283440</c:v>
                </c:pt>
                <c:pt idx="3004">
                  <c:v>16252765</c:v>
                </c:pt>
                <c:pt idx="3005">
                  <c:v>27796042</c:v>
                </c:pt>
                <c:pt idx="3006">
                  <c:v>11576087</c:v>
                </c:pt>
                <c:pt idx="3007">
                  <c:v>5002310</c:v>
                </c:pt>
                <c:pt idx="3008">
                  <c:v>32694788</c:v>
                </c:pt>
                <c:pt idx="3009">
                  <c:v>3076425</c:v>
                </c:pt>
                <c:pt idx="3010">
                  <c:v>17300889</c:v>
                </c:pt>
                <c:pt idx="3011">
                  <c:v>768045</c:v>
                </c:pt>
                <c:pt idx="3012">
                  <c:v>13401683</c:v>
                </c:pt>
                <c:pt idx="3013">
                  <c:v>13401683</c:v>
                </c:pt>
                <c:pt idx="3014">
                  <c:v>11854694</c:v>
                </c:pt>
                <c:pt idx="3015">
                  <c:v>15279680</c:v>
                </c:pt>
                <c:pt idx="3016">
                  <c:v>42776259</c:v>
                </c:pt>
                <c:pt idx="3017">
                  <c:v>10297897</c:v>
                </c:pt>
                <c:pt idx="3018">
                  <c:v>49551662</c:v>
                </c:pt>
                <c:pt idx="3019">
                  <c:v>5702083</c:v>
                </c:pt>
                <c:pt idx="3020">
                  <c:v>60655503</c:v>
                </c:pt>
                <c:pt idx="3021">
                  <c:v>13264986</c:v>
                </c:pt>
                <c:pt idx="3022">
                  <c:v>4919896</c:v>
                </c:pt>
                <c:pt idx="3023">
                  <c:v>7564000</c:v>
                </c:pt>
                <c:pt idx="3024">
                  <c:v>52792307</c:v>
                </c:pt>
                <c:pt idx="3025">
                  <c:v>3014541</c:v>
                </c:pt>
                <c:pt idx="3026">
                  <c:v>7156725</c:v>
                </c:pt>
                <c:pt idx="3027">
                  <c:v>15738632</c:v>
                </c:pt>
                <c:pt idx="3028">
                  <c:v>13101142</c:v>
                </c:pt>
                <c:pt idx="3029">
                  <c:v>14967182</c:v>
                </c:pt>
                <c:pt idx="3030">
                  <c:v>22433915</c:v>
                </c:pt>
                <c:pt idx="3031">
                  <c:v>4857376</c:v>
                </c:pt>
                <c:pt idx="3032">
                  <c:v>14942422</c:v>
                </c:pt>
                <c:pt idx="3033">
                  <c:v>33574332</c:v>
                </c:pt>
                <c:pt idx="3034">
                  <c:v>22326247</c:v>
                </c:pt>
                <c:pt idx="3035">
                  <c:v>18472363</c:v>
                </c:pt>
                <c:pt idx="3036">
                  <c:v>7382993</c:v>
                </c:pt>
                <c:pt idx="3037">
                  <c:v>5900000</c:v>
                </c:pt>
                <c:pt idx="3038">
                  <c:v>2207975</c:v>
                </c:pt>
                <c:pt idx="3039">
                  <c:v>43929341</c:v>
                </c:pt>
                <c:pt idx="3040">
                  <c:v>10965209</c:v>
                </c:pt>
                <c:pt idx="3041">
                  <c:v>10955425</c:v>
                </c:pt>
                <c:pt idx="3042">
                  <c:v>47396698</c:v>
                </c:pt>
                <c:pt idx="3043">
                  <c:v>7268659</c:v>
                </c:pt>
                <c:pt idx="3044">
                  <c:v>1705139</c:v>
                </c:pt>
                <c:pt idx="3045">
                  <c:v>10880926</c:v>
                </c:pt>
                <c:pt idx="3046">
                  <c:v>13052741</c:v>
                </c:pt>
                <c:pt idx="3047">
                  <c:v>14448589</c:v>
                </c:pt>
                <c:pt idx="3048">
                  <c:v>6498000</c:v>
                </c:pt>
                <c:pt idx="3049">
                  <c:v>14358033</c:v>
                </c:pt>
                <c:pt idx="3050">
                  <c:v>3571735</c:v>
                </c:pt>
                <c:pt idx="3051">
                  <c:v>6061759</c:v>
                </c:pt>
                <c:pt idx="3052">
                  <c:v>40911830</c:v>
                </c:pt>
                <c:pt idx="3053">
                  <c:v>3193102</c:v>
                </c:pt>
                <c:pt idx="3054">
                  <c:v>1487477</c:v>
                </c:pt>
                <c:pt idx="3055">
                  <c:v>5306447</c:v>
                </c:pt>
                <c:pt idx="3056">
                  <c:v>2122561</c:v>
                </c:pt>
                <c:pt idx="3057">
                  <c:v>19389454</c:v>
                </c:pt>
                <c:pt idx="3058">
                  <c:v>35168677</c:v>
                </c:pt>
                <c:pt idx="3059">
                  <c:v>9664316</c:v>
                </c:pt>
                <c:pt idx="3060">
                  <c:v>8427204</c:v>
                </c:pt>
                <c:pt idx="3061">
                  <c:v>35024475</c:v>
                </c:pt>
                <c:pt idx="3062">
                  <c:v>6462576</c:v>
                </c:pt>
                <c:pt idx="3063">
                  <c:v>2268296</c:v>
                </c:pt>
                <c:pt idx="3064">
                  <c:v>5217498</c:v>
                </c:pt>
                <c:pt idx="3065">
                  <c:v>2077046</c:v>
                </c:pt>
                <c:pt idx="3066">
                  <c:v>1729969</c:v>
                </c:pt>
                <c:pt idx="3067">
                  <c:v>13838130</c:v>
                </c:pt>
                <c:pt idx="3068">
                  <c:v>15523168</c:v>
                </c:pt>
                <c:pt idx="3069">
                  <c:v>792966</c:v>
                </c:pt>
                <c:pt idx="3070">
                  <c:v>8600000</c:v>
                </c:pt>
                <c:pt idx="3071">
                  <c:v>1028658</c:v>
                </c:pt>
                <c:pt idx="3072">
                  <c:v>12339633</c:v>
                </c:pt>
                <c:pt idx="3073">
                  <c:v>26000610</c:v>
                </c:pt>
                <c:pt idx="3074">
                  <c:v>3753806</c:v>
                </c:pt>
                <c:pt idx="3075">
                  <c:v>4741987</c:v>
                </c:pt>
                <c:pt idx="3076">
                  <c:v>10134754</c:v>
                </c:pt>
                <c:pt idx="3077">
                  <c:v>18573791</c:v>
                </c:pt>
                <c:pt idx="3078">
                  <c:v>2025238</c:v>
                </c:pt>
                <c:pt idx="3079">
                  <c:v>2344847</c:v>
                </c:pt>
                <c:pt idx="3080">
                  <c:v>4018695</c:v>
                </c:pt>
                <c:pt idx="3081">
                  <c:v>5023275</c:v>
                </c:pt>
                <c:pt idx="3082">
                  <c:v>13376506</c:v>
                </c:pt>
                <c:pt idx="3083">
                  <c:v>65171860</c:v>
                </c:pt>
                <c:pt idx="3084">
                  <c:v>16671505</c:v>
                </c:pt>
                <c:pt idx="3085">
                  <c:v>3333823</c:v>
                </c:pt>
                <c:pt idx="3086">
                  <c:v>6000000</c:v>
                </c:pt>
                <c:pt idx="3087">
                  <c:v>11631245</c:v>
                </c:pt>
                <c:pt idx="3088">
                  <c:v>1325073</c:v>
                </c:pt>
                <c:pt idx="3089">
                  <c:v>23159305</c:v>
                </c:pt>
                <c:pt idx="3090">
                  <c:v>4956401</c:v>
                </c:pt>
                <c:pt idx="3091">
                  <c:v>11227940</c:v>
                </c:pt>
                <c:pt idx="3092">
                  <c:v>15519841</c:v>
                </c:pt>
                <c:pt idx="3093">
                  <c:v>19781879</c:v>
                </c:pt>
                <c:pt idx="3094">
                  <c:v>3950294</c:v>
                </c:pt>
                <c:pt idx="3095">
                  <c:v>2955039</c:v>
                </c:pt>
                <c:pt idx="3096">
                  <c:v>6563357</c:v>
                </c:pt>
                <c:pt idx="3097">
                  <c:v>5887457</c:v>
                </c:pt>
                <c:pt idx="3098">
                  <c:v>653621</c:v>
                </c:pt>
                <c:pt idx="3099">
                  <c:v>11405825</c:v>
                </c:pt>
                <c:pt idx="3100">
                  <c:v>6830957</c:v>
                </c:pt>
                <c:pt idx="3101">
                  <c:v>4157491</c:v>
                </c:pt>
                <c:pt idx="3102">
                  <c:v>19445217</c:v>
                </c:pt>
                <c:pt idx="3103">
                  <c:v>7434726</c:v>
                </c:pt>
                <c:pt idx="3104">
                  <c:v>8712564</c:v>
                </c:pt>
                <c:pt idx="3105">
                  <c:v>22531698</c:v>
                </c:pt>
                <c:pt idx="3106">
                  <c:v>6420319</c:v>
                </c:pt>
                <c:pt idx="3107">
                  <c:v>3205244</c:v>
                </c:pt>
                <c:pt idx="3108">
                  <c:v>19076815</c:v>
                </c:pt>
                <c:pt idx="3109">
                  <c:v>18947630</c:v>
                </c:pt>
                <c:pt idx="3110">
                  <c:v>8888143</c:v>
                </c:pt>
                <c:pt idx="3111">
                  <c:v>5694401</c:v>
                </c:pt>
                <c:pt idx="3112">
                  <c:v>126387</c:v>
                </c:pt>
                <c:pt idx="3113">
                  <c:v>4734235</c:v>
                </c:pt>
                <c:pt idx="3114">
                  <c:v>13208023</c:v>
                </c:pt>
                <c:pt idx="3115">
                  <c:v>6109075</c:v>
                </c:pt>
                <c:pt idx="3116">
                  <c:v>10991381</c:v>
                </c:pt>
                <c:pt idx="3117">
                  <c:v>10654581</c:v>
                </c:pt>
                <c:pt idx="3118">
                  <c:v>10654581</c:v>
                </c:pt>
                <c:pt idx="3119">
                  <c:v>10956379</c:v>
                </c:pt>
                <c:pt idx="3120">
                  <c:v>10326062</c:v>
                </c:pt>
                <c:pt idx="3121">
                  <c:v>65173160</c:v>
                </c:pt>
                <c:pt idx="3122">
                  <c:v>2024854</c:v>
                </c:pt>
                <c:pt idx="3123">
                  <c:v>6852144</c:v>
                </c:pt>
                <c:pt idx="3124">
                  <c:v>2835886</c:v>
                </c:pt>
                <c:pt idx="3125">
                  <c:v>154077</c:v>
                </c:pt>
                <c:pt idx="3126">
                  <c:v>2148212</c:v>
                </c:pt>
                <c:pt idx="3127">
                  <c:v>4291965</c:v>
                </c:pt>
                <c:pt idx="3128">
                  <c:v>3060858</c:v>
                </c:pt>
                <c:pt idx="3129">
                  <c:v>8231</c:v>
                </c:pt>
                <c:pt idx="3130">
                  <c:v>12181484</c:v>
                </c:pt>
                <c:pt idx="3131">
                  <c:v>3041803</c:v>
                </c:pt>
                <c:pt idx="3132">
                  <c:v>27356090</c:v>
                </c:pt>
                <c:pt idx="3133">
                  <c:v>18208078</c:v>
                </c:pt>
                <c:pt idx="3134">
                  <c:v>22751979</c:v>
                </c:pt>
                <c:pt idx="3135">
                  <c:v>151389</c:v>
                </c:pt>
                <c:pt idx="3136">
                  <c:v>16640210</c:v>
                </c:pt>
                <c:pt idx="3137">
                  <c:v>4839383</c:v>
                </c:pt>
                <c:pt idx="3138">
                  <c:v>8434601</c:v>
                </c:pt>
                <c:pt idx="3139">
                  <c:v>6923891</c:v>
                </c:pt>
                <c:pt idx="3140">
                  <c:v>19548064</c:v>
                </c:pt>
                <c:pt idx="3141">
                  <c:v>48068396</c:v>
                </c:pt>
                <c:pt idx="3142">
                  <c:v>6002756</c:v>
                </c:pt>
                <c:pt idx="3143">
                  <c:v>10499968</c:v>
                </c:pt>
                <c:pt idx="3144">
                  <c:v>10499968</c:v>
                </c:pt>
                <c:pt idx="3145">
                  <c:v>26082914</c:v>
                </c:pt>
                <c:pt idx="3146">
                  <c:v>4485485</c:v>
                </c:pt>
                <c:pt idx="3147">
                  <c:v>16991902</c:v>
                </c:pt>
                <c:pt idx="3148">
                  <c:v>59379</c:v>
                </c:pt>
                <c:pt idx="3149">
                  <c:v>16264475</c:v>
                </c:pt>
                <c:pt idx="3150">
                  <c:v>1474508</c:v>
                </c:pt>
                <c:pt idx="3151">
                  <c:v>2062066</c:v>
                </c:pt>
                <c:pt idx="3152">
                  <c:v>46978995</c:v>
                </c:pt>
                <c:pt idx="3153">
                  <c:v>10268846</c:v>
                </c:pt>
                <c:pt idx="3154">
                  <c:v>19059018</c:v>
                </c:pt>
                <c:pt idx="3155">
                  <c:v>16088610</c:v>
                </c:pt>
                <c:pt idx="3156">
                  <c:v>10214013</c:v>
                </c:pt>
                <c:pt idx="3157">
                  <c:v>145540</c:v>
                </c:pt>
                <c:pt idx="3158">
                  <c:v>4360548</c:v>
                </c:pt>
                <c:pt idx="3159">
                  <c:v>23219748</c:v>
                </c:pt>
                <c:pt idx="3160">
                  <c:v>4930798</c:v>
                </c:pt>
                <c:pt idx="3161">
                  <c:v>8119205</c:v>
                </c:pt>
                <c:pt idx="3162">
                  <c:v>10139254</c:v>
                </c:pt>
                <c:pt idx="3163">
                  <c:v>10137502</c:v>
                </c:pt>
                <c:pt idx="3164">
                  <c:v>7496522</c:v>
                </c:pt>
                <c:pt idx="3165">
                  <c:v>17281832</c:v>
                </c:pt>
                <c:pt idx="3166">
                  <c:v>10076136</c:v>
                </c:pt>
                <c:pt idx="3167">
                  <c:v>287761</c:v>
                </c:pt>
                <c:pt idx="3168">
                  <c:v>5749134</c:v>
                </c:pt>
                <c:pt idx="3169">
                  <c:v>171988</c:v>
                </c:pt>
                <c:pt idx="3170">
                  <c:v>7156933</c:v>
                </c:pt>
                <c:pt idx="3171">
                  <c:v>5701643</c:v>
                </c:pt>
                <c:pt idx="3172">
                  <c:v>3275585</c:v>
                </c:pt>
                <c:pt idx="3173">
                  <c:v>8535575</c:v>
                </c:pt>
                <c:pt idx="3174">
                  <c:v>2275557</c:v>
                </c:pt>
                <c:pt idx="3175">
                  <c:v>35799026</c:v>
                </c:pt>
                <c:pt idx="3176">
                  <c:v>35799026</c:v>
                </c:pt>
                <c:pt idx="3177">
                  <c:v>19819494</c:v>
                </c:pt>
                <c:pt idx="3178">
                  <c:v>4235837</c:v>
                </c:pt>
                <c:pt idx="3179">
                  <c:v>14375181</c:v>
                </c:pt>
                <c:pt idx="3180">
                  <c:v>505295</c:v>
                </c:pt>
                <c:pt idx="3181">
                  <c:v>4193025</c:v>
                </c:pt>
                <c:pt idx="3182">
                  <c:v>3074838</c:v>
                </c:pt>
                <c:pt idx="3183">
                  <c:v>418953</c:v>
                </c:pt>
                <c:pt idx="3184">
                  <c:v>279282</c:v>
                </c:pt>
                <c:pt idx="3185">
                  <c:v>7486906</c:v>
                </c:pt>
                <c:pt idx="3186">
                  <c:v>73058679</c:v>
                </c:pt>
                <c:pt idx="3187">
                  <c:v>3034181</c:v>
                </c:pt>
                <c:pt idx="3188">
                  <c:v>274661</c:v>
                </c:pt>
                <c:pt idx="3189">
                  <c:v>28772222</c:v>
                </c:pt>
                <c:pt idx="3190">
                  <c:v>28772222</c:v>
                </c:pt>
                <c:pt idx="3191">
                  <c:v>354704</c:v>
                </c:pt>
                <c:pt idx="3192">
                  <c:v>15527125</c:v>
                </c:pt>
                <c:pt idx="3193">
                  <c:v>4356743</c:v>
                </c:pt>
                <c:pt idx="3194">
                  <c:v>38120554</c:v>
                </c:pt>
                <c:pt idx="3195">
                  <c:v>5974653</c:v>
                </c:pt>
                <c:pt idx="3196">
                  <c:v>18990542</c:v>
                </c:pt>
                <c:pt idx="3197">
                  <c:v>13560960</c:v>
                </c:pt>
                <c:pt idx="3198">
                  <c:v>10300000</c:v>
                </c:pt>
                <c:pt idx="3199">
                  <c:v>20315324</c:v>
                </c:pt>
                <c:pt idx="3200">
                  <c:v>406035</c:v>
                </c:pt>
                <c:pt idx="3201">
                  <c:v>1889522</c:v>
                </c:pt>
                <c:pt idx="3202">
                  <c:v>47375327</c:v>
                </c:pt>
                <c:pt idx="3203">
                  <c:v>18821279</c:v>
                </c:pt>
                <c:pt idx="3204">
                  <c:v>133778</c:v>
                </c:pt>
                <c:pt idx="3205">
                  <c:v>12026670</c:v>
                </c:pt>
                <c:pt idx="3206">
                  <c:v>6144806</c:v>
                </c:pt>
                <c:pt idx="3207">
                  <c:v>4006906</c:v>
                </c:pt>
                <c:pt idx="3208">
                  <c:v>5333658</c:v>
                </c:pt>
                <c:pt idx="3209">
                  <c:v>10640645</c:v>
                </c:pt>
                <c:pt idx="3210">
                  <c:v>27098580</c:v>
                </c:pt>
                <c:pt idx="3211">
                  <c:v>3148482</c:v>
                </c:pt>
                <c:pt idx="3212">
                  <c:v>20950820</c:v>
                </c:pt>
                <c:pt idx="3213">
                  <c:v>5205343</c:v>
                </c:pt>
                <c:pt idx="3214">
                  <c:v>2483955</c:v>
                </c:pt>
                <c:pt idx="3215">
                  <c:v>33592415</c:v>
                </c:pt>
                <c:pt idx="3216">
                  <c:v>2832826</c:v>
                </c:pt>
                <c:pt idx="3217">
                  <c:v>5132655</c:v>
                </c:pt>
                <c:pt idx="3218">
                  <c:v>2807854</c:v>
                </c:pt>
                <c:pt idx="3219">
                  <c:v>886410</c:v>
                </c:pt>
                <c:pt idx="3220">
                  <c:v>1768416</c:v>
                </c:pt>
                <c:pt idx="3221">
                  <c:v>8326035</c:v>
                </c:pt>
                <c:pt idx="3222">
                  <c:v>30212620</c:v>
                </c:pt>
                <c:pt idx="3223">
                  <c:v>5005883</c:v>
                </c:pt>
                <c:pt idx="3224">
                  <c:v>6998324</c:v>
                </c:pt>
                <c:pt idx="3225">
                  <c:v>24985612</c:v>
                </c:pt>
                <c:pt idx="3226">
                  <c:v>1997807</c:v>
                </c:pt>
                <c:pt idx="3227">
                  <c:v>17473245</c:v>
                </c:pt>
                <c:pt idx="3228">
                  <c:v>373967</c:v>
                </c:pt>
                <c:pt idx="3229">
                  <c:v>1818681</c:v>
                </c:pt>
                <c:pt idx="3230">
                  <c:v>1738692</c:v>
                </c:pt>
                <c:pt idx="3231">
                  <c:v>7443007</c:v>
                </c:pt>
                <c:pt idx="3232">
                  <c:v>11146409</c:v>
                </c:pt>
                <c:pt idx="3233">
                  <c:v>4435083</c:v>
                </c:pt>
                <c:pt idx="3234">
                  <c:v>17218080</c:v>
                </c:pt>
                <c:pt idx="3235">
                  <c:v>19673424</c:v>
                </c:pt>
                <c:pt idx="3236">
                  <c:v>4414535</c:v>
                </c:pt>
                <c:pt idx="3237">
                  <c:v>3169424</c:v>
                </c:pt>
                <c:pt idx="3238">
                  <c:v>19480739</c:v>
                </c:pt>
                <c:pt idx="3239">
                  <c:v>258113</c:v>
                </c:pt>
                <c:pt idx="3240">
                  <c:v>9652000</c:v>
                </c:pt>
                <c:pt idx="3241">
                  <c:v>9589875</c:v>
                </c:pt>
                <c:pt idx="3242">
                  <c:v>4068087</c:v>
                </c:pt>
                <c:pt idx="3243">
                  <c:v>8324748</c:v>
                </c:pt>
                <c:pt idx="3244">
                  <c:v>1654367</c:v>
                </c:pt>
                <c:pt idx="3245">
                  <c:v>4250320</c:v>
                </c:pt>
                <c:pt idx="3246">
                  <c:v>1292119</c:v>
                </c:pt>
                <c:pt idx="3247">
                  <c:v>31704416</c:v>
                </c:pt>
                <c:pt idx="3248">
                  <c:v>32131830</c:v>
                </c:pt>
                <c:pt idx="3249">
                  <c:v>703002</c:v>
                </c:pt>
                <c:pt idx="3250">
                  <c:v>444044</c:v>
                </c:pt>
                <c:pt idx="3251">
                  <c:v>2331318</c:v>
                </c:pt>
                <c:pt idx="3252">
                  <c:v>34964818</c:v>
                </c:pt>
                <c:pt idx="3253">
                  <c:v>34964818</c:v>
                </c:pt>
                <c:pt idx="3254">
                  <c:v>23014504</c:v>
                </c:pt>
                <c:pt idx="3255">
                  <c:v>1110286</c:v>
                </c:pt>
                <c:pt idx="3256">
                  <c:v>12870569</c:v>
                </c:pt>
                <c:pt idx="3257">
                  <c:v>18318000</c:v>
                </c:pt>
                <c:pt idx="3258">
                  <c:v>7948159</c:v>
                </c:pt>
                <c:pt idx="3259">
                  <c:v>5654777</c:v>
                </c:pt>
                <c:pt idx="3260">
                  <c:v>10539414</c:v>
                </c:pt>
                <c:pt idx="3261">
                  <c:v>1789892</c:v>
                </c:pt>
                <c:pt idx="3262">
                  <c:v>13395939</c:v>
                </c:pt>
                <c:pt idx="3263">
                  <c:v>31141074</c:v>
                </c:pt>
                <c:pt idx="3264">
                  <c:v>3100650</c:v>
                </c:pt>
                <c:pt idx="3265">
                  <c:v>34293771</c:v>
                </c:pt>
                <c:pt idx="3266">
                  <c:v>8406264</c:v>
                </c:pt>
                <c:pt idx="3267">
                  <c:v>5516708</c:v>
                </c:pt>
                <c:pt idx="3268">
                  <c:v>1100000</c:v>
                </c:pt>
                <c:pt idx="3269">
                  <c:v>17593391</c:v>
                </c:pt>
                <c:pt idx="3270">
                  <c:v>548712</c:v>
                </c:pt>
                <c:pt idx="3271">
                  <c:v>38297305</c:v>
                </c:pt>
                <c:pt idx="3272">
                  <c:v>14218868</c:v>
                </c:pt>
                <c:pt idx="3273">
                  <c:v>327919</c:v>
                </c:pt>
                <c:pt idx="3274">
                  <c:v>2185266</c:v>
                </c:pt>
                <c:pt idx="3275">
                  <c:v>24004159</c:v>
                </c:pt>
                <c:pt idx="3276">
                  <c:v>24004159</c:v>
                </c:pt>
                <c:pt idx="3277">
                  <c:v>13082288</c:v>
                </c:pt>
                <c:pt idx="3278">
                  <c:v>6301131</c:v>
                </c:pt>
                <c:pt idx="3279">
                  <c:v>304124</c:v>
                </c:pt>
                <c:pt idx="3280">
                  <c:v>1082044</c:v>
                </c:pt>
                <c:pt idx="3281">
                  <c:v>864959</c:v>
                </c:pt>
                <c:pt idx="3282">
                  <c:v>10706786</c:v>
                </c:pt>
                <c:pt idx="3283">
                  <c:v>7458269</c:v>
                </c:pt>
                <c:pt idx="3284">
                  <c:v>5108820</c:v>
                </c:pt>
                <c:pt idx="3285">
                  <c:v>4234040</c:v>
                </c:pt>
                <c:pt idx="3286">
                  <c:v>13750556</c:v>
                </c:pt>
                <c:pt idx="3287">
                  <c:v>1056102</c:v>
                </c:pt>
                <c:pt idx="3288">
                  <c:v>10556196</c:v>
                </c:pt>
                <c:pt idx="3289">
                  <c:v>5459824</c:v>
                </c:pt>
                <c:pt idx="3290">
                  <c:v>4398392</c:v>
                </c:pt>
                <c:pt idx="3291">
                  <c:v>22406362</c:v>
                </c:pt>
                <c:pt idx="3292">
                  <c:v>2086345</c:v>
                </c:pt>
                <c:pt idx="3293">
                  <c:v>3752725</c:v>
                </c:pt>
                <c:pt idx="3294">
                  <c:v>10400000</c:v>
                </c:pt>
                <c:pt idx="3295">
                  <c:v>9353573</c:v>
                </c:pt>
                <c:pt idx="3296">
                  <c:v>3707794</c:v>
                </c:pt>
                <c:pt idx="3297">
                  <c:v>1641788</c:v>
                </c:pt>
                <c:pt idx="3298">
                  <c:v>5128124</c:v>
                </c:pt>
                <c:pt idx="3299">
                  <c:v>410241</c:v>
                </c:pt>
                <c:pt idx="3300">
                  <c:v>14294842</c:v>
                </c:pt>
                <c:pt idx="3301">
                  <c:v>5899797</c:v>
                </c:pt>
                <c:pt idx="3302">
                  <c:v>10137232</c:v>
                </c:pt>
                <c:pt idx="3303">
                  <c:v>17010646</c:v>
                </c:pt>
                <c:pt idx="3304">
                  <c:v>7659747</c:v>
                </c:pt>
                <c:pt idx="3305">
                  <c:v>1712111</c:v>
                </c:pt>
                <c:pt idx="3306">
                  <c:v>12065985</c:v>
                </c:pt>
                <c:pt idx="3307">
                  <c:v>4002955</c:v>
                </c:pt>
                <c:pt idx="3308">
                  <c:v>4001121</c:v>
                </c:pt>
                <c:pt idx="3309">
                  <c:v>800000</c:v>
                </c:pt>
                <c:pt idx="3310">
                  <c:v>5000000</c:v>
                </c:pt>
                <c:pt idx="3311">
                  <c:v>49494</c:v>
                </c:pt>
                <c:pt idx="3312">
                  <c:v>395592</c:v>
                </c:pt>
                <c:pt idx="3313">
                  <c:v>5532301</c:v>
                </c:pt>
                <c:pt idx="3314">
                  <c:v>11802056</c:v>
                </c:pt>
                <c:pt idx="3315">
                  <c:v>4710455</c:v>
                </c:pt>
                <c:pt idx="3316">
                  <c:v>98017</c:v>
                </c:pt>
                <c:pt idx="3317">
                  <c:v>9795017</c:v>
                </c:pt>
                <c:pt idx="3318">
                  <c:v>7000000</c:v>
                </c:pt>
                <c:pt idx="3319">
                  <c:v>4273372</c:v>
                </c:pt>
                <c:pt idx="3320">
                  <c:v>13596911</c:v>
                </c:pt>
                <c:pt idx="3321">
                  <c:v>14567883</c:v>
                </c:pt>
                <c:pt idx="3322">
                  <c:v>1939441</c:v>
                </c:pt>
                <c:pt idx="3323">
                  <c:v>2326407</c:v>
                </c:pt>
                <c:pt idx="3324">
                  <c:v>871577</c:v>
                </c:pt>
                <c:pt idx="3325">
                  <c:v>6543194</c:v>
                </c:pt>
                <c:pt idx="3326">
                  <c:v>7689458</c:v>
                </c:pt>
                <c:pt idx="3327">
                  <c:v>1330827</c:v>
                </c:pt>
                <c:pt idx="3328">
                  <c:v>15071514</c:v>
                </c:pt>
                <c:pt idx="3329">
                  <c:v>6592103</c:v>
                </c:pt>
                <c:pt idx="3330">
                  <c:v>3749061</c:v>
                </c:pt>
                <c:pt idx="3331">
                  <c:v>4190530</c:v>
                </c:pt>
                <c:pt idx="3332">
                  <c:v>5204007</c:v>
                </c:pt>
                <c:pt idx="3333">
                  <c:v>2222647</c:v>
                </c:pt>
                <c:pt idx="3334">
                  <c:v>6448817</c:v>
                </c:pt>
                <c:pt idx="3335">
                  <c:v>7262288</c:v>
                </c:pt>
                <c:pt idx="3336">
                  <c:v>17176900</c:v>
                </c:pt>
                <c:pt idx="3337">
                  <c:v>144583</c:v>
                </c:pt>
                <c:pt idx="3338">
                  <c:v>1987762</c:v>
                </c:pt>
                <c:pt idx="3339">
                  <c:v>8129455</c:v>
                </c:pt>
                <c:pt idx="3340">
                  <c:v>4308981</c:v>
                </c:pt>
                <c:pt idx="3341">
                  <c:v>2849142</c:v>
                </c:pt>
                <c:pt idx="3342">
                  <c:v>3203044</c:v>
                </c:pt>
                <c:pt idx="3343">
                  <c:v>265107</c:v>
                </c:pt>
                <c:pt idx="3344">
                  <c:v>2474000</c:v>
                </c:pt>
                <c:pt idx="3345">
                  <c:v>5300000</c:v>
                </c:pt>
                <c:pt idx="3346">
                  <c:v>3519627</c:v>
                </c:pt>
                <c:pt idx="3347">
                  <c:v>15131330</c:v>
                </c:pt>
                <c:pt idx="3348">
                  <c:v>7916887</c:v>
                </c:pt>
                <c:pt idx="3349">
                  <c:v>7204138</c:v>
                </c:pt>
                <c:pt idx="3350">
                  <c:v>1754319</c:v>
                </c:pt>
                <c:pt idx="3351">
                  <c:v>6482195</c:v>
                </c:pt>
                <c:pt idx="3352">
                  <c:v>379643</c:v>
                </c:pt>
                <c:pt idx="3353">
                  <c:v>9483821</c:v>
                </c:pt>
                <c:pt idx="3354">
                  <c:v>2060953</c:v>
                </c:pt>
                <c:pt idx="3355">
                  <c:v>6594136</c:v>
                </c:pt>
                <c:pt idx="3356">
                  <c:v>1530535</c:v>
                </c:pt>
                <c:pt idx="3357">
                  <c:v>475000</c:v>
                </c:pt>
                <c:pt idx="3358">
                  <c:v>5932060</c:v>
                </c:pt>
                <c:pt idx="3359">
                  <c:v>830210</c:v>
                </c:pt>
                <c:pt idx="3360">
                  <c:v>4476235</c:v>
                </c:pt>
                <c:pt idx="3361">
                  <c:v>1631839</c:v>
                </c:pt>
                <c:pt idx="3362">
                  <c:v>4554569</c:v>
                </c:pt>
                <c:pt idx="3363">
                  <c:v>4064333</c:v>
                </c:pt>
                <c:pt idx="3364">
                  <c:v>778565</c:v>
                </c:pt>
                <c:pt idx="3365">
                  <c:v>2104000</c:v>
                </c:pt>
                <c:pt idx="3366">
                  <c:v>727883</c:v>
                </c:pt>
                <c:pt idx="3367">
                  <c:v>11466088</c:v>
                </c:pt>
                <c:pt idx="3368">
                  <c:v>2412045</c:v>
                </c:pt>
                <c:pt idx="3369">
                  <c:v>610968</c:v>
                </c:pt>
                <c:pt idx="3370">
                  <c:v>611709</c:v>
                </c:pt>
                <c:pt idx="3371">
                  <c:v>713413</c:v>
                </c:pt>
                <c:pt idx="3372">
                  <c:v>1029017</c:v>
                </c:pt>
                <c:pt idx="3373">
                  <c:v>535249</c:v>
                </c:pt>
                <c:pt idx="3374">
                  <c:v>2035566</c:v>
                </c:pt>
                <c:pt idx="3375">
                  <c:v>10014234</c:v>
                </c:pt>
                <c:pt idx="3376">
                  <c:v>6114237</c:v>
                </c:pt>
                <c:pt idx="3377">
                  <c:v>1094798</c:v>
                </c:pt>
                <c:pt idx="3378">
                  <c:v>8355815</c:v>
                </c:pt>
                <c:pt idx="3379">
                  <c:v>2428883</c:v>
                </c:pt>
                <c:pt idx="3380">
                  <c:v>5881504</c:v>
                </c:pt>
                <c:pt idx="3381">
                  <c:v>4463292</c:v>
                </c:pt>
                <c:pt idx="3382">
                  <c:v>1040879</c:v>
                </c:pt>
                <c:pt idx="3383">
                  <c:v>1779284</c:v>
                </c:pt>
                <c:pt idx="3384">
                  <c:v>3247816</c:v>
                </c:pt>
                <c:pt idx="3385">
                  <c:v>2203641</c:v>
                </c:pt>
                <c:pt idx="3386">
                  <c:v>3081925</c:v>
                </c:pt>
                <c:pt idx="3387">
                  <c:v>766487</c:v>
                </c:pt>
                <c:pt idx="3388">
                  <c:v>6565495</c:v>
                </c:pt>
                <c:pt idx="3389">
                  <c:v>872643</c:v>
                </c:pt>
                <c:pt idx="3390">
                  <c:v>4357000</c:v>
                </c:pt>
                <c:pt idx="3391">
                  <c:v>869325</c:v>
                </c:pt>
                <c:pt idx="3392">
                  <c:v>144431</c:v>
                </c:pt>
                <c:pt idx="3393">
                  <c:v>5773519</c:v>
                </c:pt>
                <c:pt idx="3394">
                  <c:v>5773519</c:v>
                </c:pt>
                <c:pt idx="3395">
                  <c:v>7871693</c:v>
                </c:pt>
                <c:pt idx="3396">
                  <c:v>21379315</c:v>
                </c:pt>
                <c:pt idx="3397">
                  <c:v>1702277</c:v>
                </c:pt>
                <c:pt idx="3398">
                  <c:v>3675072</c:v>
                </c:pt>
                <c:pt idx="3399">
                  <c:v>3517797</c:v>
                </c:pt>
                <c:pt idx="3400">
                  <c:v>562059</c:v>
                </c:pt>
                <c:pt idx="3401">
                  <c:v>418268</c:v>
                </c:pt>
                <c:pt idx="3402">
                  <c:v>6105175</c:v>
                </c:pt>
                <c:pt idx="3403">
                  <c:v>2315683</c:v>
                </c:pt>
                <c:pt idx="3404">
                  <c:v>542860</c:v>
                </c:pt>
                <c:pt idx="3405">
                  <c:v>40542</c:v>
                </c:pt>
                <c:pt idx="3406">
                  <c:v>2963012</c:v>
                </c:pt>
                <c:pt idx="3407">
                  <c:v>269061</c:v>
                </c:pt>
                <c:pt idx="3408">
                  <c:v>1071240</c:v>
                </c:pt>
                <c:pt idx="3409">
                  <c:v>4651977</c:v>
                </c:pt>
                <c:pt idx="3410">
                  <c:v>795126</c:v>
                </c:pt>
                <c:pt idx="3411">
                  <c:v>7221458</c:v>
                </c:pt>
                <c:pt idx="3412">
                  <c:v>6167817</c:v>
                </c:pt>
                <c:pt idx="3413">
                  <c:v>1309849</c:v>
                </c:pt>
                <c:pt idx="3414">
                  <c:v>1954202</c:v>
                </c:pt>
                <c:pt idx="3415">
                  <c:v>1953732</c:v>
                </c:pt>
                <c:pt idx="3416">
                  <c:v>3904982</c:v>
                </c:pt>
                <c:pt idx="3417">
                  <c:v>194568</c:v>
                </c:pt>
                <c:pt idx="3418">
                  <c:v>6471394</c:v>
                </c:pt>
                <c:pt idx="3419">
                  <c:v>322157</c:v>
                </c:pt>
                <c:pt idx="3420">
                  <c:v>4496583</c:v>
                </c:pt>
                <c:pt idx="3421">
                  <c:v>1276984</c:v>
                </c:pt>
                <c:pt idx="3422">
                  <c:v>10166502</c:v>
                </c:pt>
                <c:pt idx="3423">
                  <c:v>7605668</c:v>
                </c:pt>
                <c:pt idx="3424">
                  <c:v>4426297</c:v>
                </c:pt>
                <c:pt idx="3425">
                  <c:v>5664251</c:v>
                </c:pt>
                <c:pt idx="3426">
                  <c:v>6291602</c:v>
                </c:pt>
                <c:pt idx="3427">
                  <c:v>1506998</c:v>
                </c:pt>
                <c:pt idx="3428">
                  <c:v>1752214</c:v>
                </c:pt>
                <c:pt idx="3429">
                  <c:v>1984743</c:v>
                </c:pt>
                <c:pt idx="3430">
                  <c:v>3073392</c:v>
                </c:pt>
                <c:pt idx="3431">
                  <c:v>4835968</c:v>
                </c:pt>
                <c:pt idx="3432">
                  <c:v>8460990</c:v>
                </c:pt>
                <c:pt idx="3433">
                  <c:v>4777007</c:v>
                </c:pt>
                <c:pt idx="3434">
                  <c:v>5600000</c:v>
                </c:pt>
                <c:pt idx="3435">
                  <c:v>6768055</c:v>
                </c:pt>
                <c:pt idx="3436">
                  <c:v>11798</c:v>
                </c:pt>
                <c:pt idx="3437">
                  <c:v>2708188</c:v>
                </c:pt>
                <c:pt idx="3438">
                  <c:v>2353728</c:v>
                </c:pt>
                <c:pt idx="3439">
                  <c:v>2000000</c:v>
                </c:pt>
                <c:pt idx="3440">
                  <c:v>4563029</c:v>
                </c:pt>
                <c:pt idx="3441">
                  <c:v>1046166</c:v>
                </c:pt>
                <c:pt idx="3442">
                  <c:v>3254172</c:v>
                </c:pt>
                <c:pt idx="3443">
                  <c:v>2319187</c:v>
                </c:pt>
                <c:pt idx="3444">
                  <c:v>173066</c:v>
                </c:pt>
                <c:pt idx="3445">
                  <c:v>2246000</c:v>
                </c:pt>
                <c:pt idx="3446">
                  <c:v>11000000</c:v>
                </c:pt>
                <c:pt idx="3447">
                  <c:v>100659</c:v>
                </c:pt>
                <c:pt idx="3448">
                  <c:v>513836</c:v>
                </c:pt>
                <c:pt idx="3449">
                  <c:v>2119994</c:v>
                </c:pt>
                <c:pt idx="3450">
                  <c:v>3562749</c:v>
                </c:pt>
                <c:pt idx="3451">
                  <c:v>1000000</c:v>
                </c:pt>
                <c:pt idx="3452">
                  <c:v>11041228</c:v>
                </c:pt>
                <c:pt idx="3453">
                  <c:v>163245</c:v>
                </c:pt>
                <c:pt idx="3454">
                  <c:v>183490</c:v>
                </c:pt>
                <c:pt idx="3455">
                  <c:v>52850</c:v>
                </c:pt>
                <c:pt idx="3456">
                  <c:v>686383</c:v>
                </c:pt>
                <c:pt idx="3457">
                  <c:v>1055654</c:v>
                </c:pt>
                <c:pt idx="3458">
                  <c:v>1686429</c:v>
                </c:pt>
                <c:pt idx="3459">
                  <c:v>5660084</c:v>
                </c:pt>
                <c:pt idx="3460">
                  <c:v>5755286</c:v>
                </c:pt>
                <c:pt idx="3461">
                  <c:v>1666262</c:v>
                </c:pt>
                <c:pt idx="3462">
                  <c:v>104077</c:v>
                </c:pt>
                <c:pt idx="3463">
                  <c:v>155972</c:v>
                </c:pt>
                <c:pt idx="3464">
                  <c:v>77501</c:v>
                </c:pt>
                <c:pt idx="3465">
                  <c:v>2775593</c:v>
                </c:pt>
                <c:pt idx="3466">
                  <c:v>4584886</c:v>
                </c:pt>
                <c:pt idx="3467">
                  <c:v>7097125</c:v>
                </c:pt>
                <c:pt idx="3468">
                  <c:v>1011054</c:v>
                </c:pt>
                <c:pt idx="3469">
                  <c:v>302204</c:v>
                </c:pt>
                <c:pt idx="3470">
                  <c:v>100240</c:v>
                </c:pt>
                <c:pt idx="3471">
                  <c:v>2000000</c:v>
                </c:pt>
                <c:pt idx="3472">
                  <c:v>399793</c:v>
                </c:pt>
                <c:pt idx="3473">
                  <c:v>1197786</c:v>
                </c:pt>
                <c:pt idx="3474">
                  <c:v>198407</c:v>
                </c:pt>
                <c:pt idx="3475">
                  <c:v>2975649</c:v>
                </c:pt>
                <c:pt idx="3476">
                  <c:v>883887</c:v>
                </c:pt>
                <c:pt idx="3477">
                  <c:v>1227324</c:v>
                </c:pt>
                <c:pt idx="3478">
                  <c:v>48430</c:v>
                </c:pt>
                <c:pt idx="3479">
                  <c:v>96734</c:v>
                </c:pt>
                <c:pt idx="3480">
                  <c:v>2869369</c:v>
                </c:pt>
                <c:pt idx="3481">
                  <c:v>94596</c:v>
                </c:pt>
                <c:pt idx="3482">
                  <c:v>434417</c:v>
                </c:pt>
                <c:pt idx="3483">
                  <c:v>1508689</c:v>
                </c:pt>
                <c:pt idx="3484">
                  <c:v>375723</c:v>
                </c:pt>
                <c:pt idx="3485">
                  <c:v>371897</c:v>
                </c:pt>
                <c:pt idx="3486">
                  <c:v>1569918</c:v>
                </c:pt>
                <c:pt idx="3487">
                  <c:v>110720</c:v>
                </c:pt>
                <c:pt idx="3488">
                  <c:v>2840417</c:v>
                </c:pt>
                <c:pt idx="3489">
                  <c:v>2899970</c:v>
                </c:pt>
                <c:pt idx="3490">
                  <c:v>1357042</c:v>
                </c:pt>
                <c:pt idx="3491">
                  <c:v>1172769</c:v>
                </c:pt>
                <c:pt idx="3492">
                  <c:v>900926</c:v>
                </c:pt>
                <c:pt idx="3493">
                  <c:v>1150403</c:v>
                </c:pt>
                <c:pt idx="3494">
                  <c:v>882290</c:v>
                </c:pt>
                <c:pt idx="3495">
                  <c:v>1089445</c:v>
                </c:pt>
                <c:pt idx="3496">
                  <c:v>1110186</c:v>
                </c:pt>
                <c:pt idx="3497">
                  <c:v>866778</c:v>
                </c:pt>
                <c:pt idx="3498">
                  <c:v>1294640</c:v>
                </c:pt>
                <c:pt idx="3499">
                  <c:v>671240</c:v>
                </c:pt>
                <c:pt idx="3500">
                  <c:v>1697956</c:v>
                </c:pt>
                <c:pt idx="3501">
                  <c:v>5851188</c:v>
                </c:pt>
                <c:pt idx="3502">
                  <c:v>1646664</c:v>
                </c:pt>
                <c:pt idx="3503">
                  <c:v>2954405</c:v>
                </c:pt>
                <c:pt idx="3504">
                  <c:v>1796024</c:v>
                </c:pt>
                <c:pt idx="3505">
                  <c:v>119841</c:v>
                </c:pt>
                <c:pt idx="3506">
                  <c:v>1024175</c:v>
                </c:pt>
                <c:pt idx="3507">
                  <c:v>12438</c:v>
                </c:pt>
                <c:pt idx="3508">
                  <c:v>1181197</c:v>
                </c:pt>
                <c:pt idx="3509">
                  <c:v>532988</c:v>
                </c:pt>
                <c:pt idx="3510">
                  <c:v>34151</c:v>
                </c:pt>
                <c:pt idx="3511">
                  <c:v>529766</c:v>
                </c:pt>
                <c:pt idx="3512">
                  <c:v>4535117</c:v>
                </c:pt>
                <c:pt idx="3513">
                  <c:v>6712451</c:v>
                </c:pt>
                <c:pt idx="3514">
                  <c:v>178739</c:v>
                </c:pt>
                <c:pt idx="3515">
                  <c:v>18195</c:v>
                </c:pt>
                <c:pt idx="3516">
                  <c:v>5409517</c:v>
                </c:pt>
                <c:pt idx="3517">
                  <c:v>860002</c:v>
                </c:pt>
                <c:pt idx="3518">
                  <c:v>1000000</c:v>
                </c:pt>
                <c:pt idx="3519">
                  <c:v>568695</c:v>
                </c:pt>
                <c:pt idx="3520">
                  <c:v>105943</c:v>
                </c:pt>
                <c:pt idx="3521">
                  <c:v>173783</c:v>
                </c:pt>
                <c:pt idx="3522">
                  <c:v>1039869</c:v>
                </c:pt>
                <c:pt idx="3523">
                  <c:v>274385</c:v>
                </c:pt>
                <c:pt idx="3524">
                  <c:v>1292527</c:v>
                </c:pt>
                <c:pt idx="3525">
                  <c:v>236266</c:v>
                </c:pt>
                <c:pt idx="3526">
                  <c:v>10762178</c:v>
                </c:pt>
                <c:pt idx="3527">
                  <c:v>200803</c:v>
                </c:pt>
                <c:pt idx="3528">
                  <c:v>100358</c:v>
                </c:pt>
                <c:pt idx="3529">
                  <c:v>399611</c:v>
                </c:pt>
                <c:pt idx="3530">
                  <c:v>532190</c:v>
                </c:pt>
                <c:pt idx="3531">
                  <c:v>32645</c:v>
                </c:pt>
                <c:pt idx="3532">
                  <c:v>326308</c:v>
                </c:pt>
                <c:pt idx="3533">
                  <c:v>453079</c:v>
                </c:pt>
                <c:pt idx="3534">
                  <c:v>31937</c:v>
                </c:pt>
                <c:pt idx="3535">
                  <c:v>2221994</c:v>
                </c:pt>
                <c:pt idx="3536">
                  <c:v>47329</c:v>
                </c:pt>
                <c:pt idx="3537">
                  <c:v>220234</c:v>
                </c:pt>
                <c:pt idx="3538">
                  <c:v>62480</c:v>
                </c:pt>
                <c:pt idx="3539">
                  <c:v>124494</c:v>
                </c:pt>
                <c:pt idx="3540">
                  <c:v>1865774</c:v>
                </c:pt>
                <c:pt idx="3541">
                  <c:v>1550000</c:v>
                </c:pt>
                <c:pt idx="3542">
                  <c:v>371081</c:v>
                </c:pt>
                <c:pt idx="3543">
                  <c:v>927107</c:v>
                </c:pt>
                <c:pt idx="3544">
                  <c:v>92362</c:v>
                </c:pt>
                <c:pt idx="3545">
                  <c:v>1512815</c:v>
                </c:pt>
                <c:pt idx="3546">
                  <c:v>598645</c:v>
                </c:pt>
                <c:pt idx="3547">
                  <c:v>11905519</c:v>
                </c:pt>
                <c:pt idx="3548">
                  <c:v>1190018</c:v>
                </c:pt>
                <c:pt idx="3549">
                  <c:v>35688</c:v>
                </c:pt>
                <c:pt idx="3550">
                  <c:v>296665</c:v>
                </c:pt>
                <c:pt idx="3551">
                  <c:v>1183354</c:v>
                </c:pt>
                <c:pt idx="3552">
                  <c:v>2126511</c:v>
                </c:pt>
                <c:pt idx="3553">
                  <c:v>578527</c:v>
                </c:pt>
                <c:pt idx="3554">
                  <c:v>800000</c:v>
                </c:pt>
                <c:pt idx="3555">
                  <c:v>228524</c:v>
                </c:pt>
                <c:pt idx="3556">
                  <c:v>16892</c:v>
                </c:pt>
                <c:pt idx="3557">
                  <c:v>382946</c:v>
                </c:pt>
                <c:pt idx="3558">
                  <c:v>1064277</c:v>
                </c:pt>
                <c:pt idx="3559">
                  <c:v>531009</c:v>
                </c:pt>
                <c:pt idx="3560">
                  <c:v>26297</c:v>
                </c:pt>
                <c:pt idx="3561">
                  <c:v>41709</c:v>
                </c:pt>
                <c:pt idx="3562">
                  <c:v>56129</c:v>
                </c:pt>
                <c:pt idx="3563">
                  <c:v>398420</c:v>
                </c:pt>
                <c:pt idx="3564">
                  <c:v>99147</c:v>
                </c:pt>
                <c:pt idx="3565">
                  <c:v>58936</c:v>
                </c:pt>
                <c:pt idx="3566">
                  <c:v>488872</c:v>
                </c:pt>
                <c:pt idx="3567">
                  <c:v>1075288</c:v>
                </c:pt>
                <c:pt idx="3568">
                  <c:v>2154540</c:v>
                </c:pt>
                <c:pt idx="3569">
                  <c:v>1050445</c:v>
                </c:pt>
                <c:pt idx="3570">
                  <c:v>1186957</c:v>
                </c:pt>
                <c:pt idx="3571">
                  <c:v>118666</c:v>
                </c:pt>
                <c:pt idx="3572">
                  <c:v>104257</c:v>
                </c:pt>
                <c:pt idx="3573">
                  <c:v>1260917</c:v>
                </c:pt>
                <c:pt idx="3574">
                  <c:v>185577</c:v>
                </c:pt>
                <c:pt idx="3575">
                  <c:v>92401</c:v>
                </c:pt>
                <c:pt idx="3576">
                  <c:v>23000</c:v>
                </c:pt>
                <c:pt idx="3577">
                  <c:v>548934</c:v>
                </c:pt>
                <c:pt idx="3578">
                  <c:v>958319</c:v>
                </c:pt>
                <c:pt idx="3579">
                  <c:v>449558</c:v>
                </c:pt>
                <c:pt idx="3580">
                  <c:v>223878</c:v>
                </c:pt>
                <c:pt idx="3581">
                  <c:v>447750</c:v>
                </c:pt>
                <c:pt idx="3582">
                  <c:v>2208939</c:v>
                </c:pt>
                <c:pt idx="3583">
                  <c:v>4411102</c:v>
                </c:pt>
                <c:pt idx="3584">
                  <c:v>1089365</c:v>
                </c:pt>
                <c:pt idx="3585">
                  <c:v>2175312</c:v>
                </c:pt>
                <c:pt idx="3586">
                  <c:v>21199</c:v>
                </c:pt>
                <c:pt idx="3587">
                  <c:v>336456</c:v>
                </c:pt>
                <c:pt idx="3588">
                  <c:v>613556</c:v>
                </c:pt>
                <c:pt idx="3589">
                  <c:v>1304837</c:v>
                </c:pt>
                <c:pt idx="3590">
                  <c:v>99851</c:v>
                </c:pt>
                <c:pt idx="3591">
                  <c:v>1987287</c:v>
                </c:pt>
                <c:pt idx="3592">
                  <c:v>634277</c:v>
                </c:pt>
                <c:pt idx="3593">
                  <c:v>1196752</c:v>
                </c:pt>
                <c:pt idx="3594">
                  <c:v>23616</c:v>
                </c:pt>
                <c:pt idx="3595">
                  <c:v>5858</c:v>
                </c:pt>
                <c:pt idx="3596">
                  <c:v>349618</c:v>
                </c:pt>
                <c:pt idx="3597">
                  <c:v>303439</c:v>
                </c:pt>
                <c:pt idx="3598">
                  <c:v>676698</c:v>
                </c:pt>
                <c:pt idx="3599">
                  <c:v>298110</c:v>
                </c:pt>
                <c:pt idx="3600">
                  <c:v>92191</c:v>
                </c:pt>
                <c:pt idx="3601">
                  <c:v>882710</c:v>
                </c:pt>
                <c:pt idx="3602">
                  <c:v>146402</c:v>
                </c:pt>
                <c:pt idx="3603">
                  <c:v>365734</c:v>
                </c:pt>
                <c:pt idx="3604">
                  <c:v>1891821</c:v>
                </c:pt>
                <c:pt idx="3605">
                  <c:v>14131298</c:v>
                </c:pt>
                <c:pt idx="3606">
                  <c:v>143653</c:v>
                </c:pt>
                <c:pt idx="3607">
                  <c:v>123777</c:v>
                </c:pt>
                <c:pt idx="3608">
                  <c:v>95016</c:v>
                </c:pt>
                <c:pt idx="3609">
                  <c:v>876671</c:v>
                </c:pt>
                <c:pt idx="3610">
                  <c:v>871527</c:v>
                </c:pt>
                <c:pt idx="3611">
                  <c:v>1500000</c:v>
                </c:pt>
                <c:pt idx="3612">
                  <c:v>100675</c:v>
                </c:pt>
                <c:pt idx="3613">
                  <c:v>233103</c:v>
                </c:pt>
                <c:pt idx="3614">
                  <c:v>763044</c:v>
                </c:pt>
                <c:pt idx="3615">
                  <c:v>4914</c:v>
                </c:pt>
                <c:pt idx="3616">
                  <c:v>49000</c:v>
                </c:pt>
                <c:pt idx="3617">
                  <c:v>352786</c:v>
                </c:pt>
                <c:pt idx="3618">
                  <c:v>777423</c:v>
                </c:pt>
                <c:pt idx="3619">
                  <c:v>306715</c:v>
                </c:pt>
                <c:pt idx="3620">
                  <c:v>3058380</c:v>
                </c:pt>
                <c:pt idx="3621">
                  <c:v>75727</c:v>
                </c:pt>
                <c:pt idx="3622">
                  <c:v>1068392</c:v>
                </c:pt>
                <c:pt idx="3623">
                  <c:v>101228</c:v>
                </c:pt>
                <c:pt idx="3624">
                  <c:v>71904</c:v>
                </c:pt>
                <c:pt idx="3625">
                  <c:v>717753</c:v>
                </c:pt>
                <c:pt idx="3626">
                  <c:v>143000</c:v>
                </c:pt>
                <c:pt idx="3627">
                  <c:v>18469</c:v>
                </c:pt>
                <c:pt idx="3628">
                  <c:v>196067</c:v>
                </c:pt>
                <c:pt idx="3629">
                  <c:v>333976</c:v>
                </c:pt>
                <c:pt idx="3630">
                  <c:v>96793</c:v>
                </c:pt>
                <c:pt idx="3631">
                  <c:v>136432</c:v>
                </c:pt>
                <c:pt idx="3632">
                  <c:v>399879</c:v>
                </c:pt>
                <c:pt idx="3633">
                  <c:v>100669</c:v>
                </c:pt>
                <c:pt idx="3634">
                  <c:v>36830</c:v>
                </c:pt>
                <c:pt idx="3635">
                  <c:v>197148</c:v>
                </c:pt>
                <c:pt idx="3636">
                  <c:v>13134</c:v>
                </c:pt>
                <c:pt idx="3637">
                  <c:v>52166</c:v>
                </c:pt>
                <c:pt idx="3638">
                  <c:v>5199</c:v>
                </c:pt>
                <c:pt idx="3639">
                  <c:v>336467</c:v>
                </c:pt>
                <c:pt idx="3640">
                  <c:v>64359</c:v>
                </c:pt>
                <c:pt idx="3641">
                  <c:v>1027749</c:v>
                </c:pt>
                <c:pt idx="3642">
                  <c:v>225377</c:v>
                </c:pt>
                <c:pt idx="3643">
                  <c:v>101055</c:v>
                </c:pt>
                <c:pt idx="3644">
                  <c:v>100412</c:v>
                </c:pt>
                <c:pt idx="3645">
                  <c:v>124720</c:v>
                </c:pt>
                <c:pt idx="3646">
                  <c:v>39659</c:v>
                </c:pt>
                <c:pt idx="3647">
                  <c:v>73678</c:v>
                </c:pt>
                <c:pt idx="3648">
                  <c:v>1206135</c:v>
                </c:pt>
                <c:pt idx="3649">
                  <c:v>12055</c:v>
                </c:pt>
                <c:pt idx="3650">
                  <c:v>108229</c:v>
                </c:pt>
                <c:pt idx="3651">
                  <c:v>669276</c:v>
                </c:pt>
                <c:pt idx="3652">
                  <c:v>476270</c:v>
                </c:pt>
                <c:pt idx="3653">
                  <c:v>353743</c:v>
                </c:pt>
                <c:pt idx="3654">
                  <c:v>301305</c:v>
                </c:pt>
                <c:pt idx="3655">
                  <c:v>480314</c:v>
                </c:pt>
                <c:pt idx="3656">
                  <c:v>226792</c:v>
                </c:pt>
                <c:pt idx="3657">
                  <c:v>13493</c:v>
                </c:pt>
                <c:pt idx="3658">
                  <c:v>261481</c:v>
                </c:pt>
                <c:pt idx="3659">
                  <c:v>20186</c:v>
                </c:pt>
                <c:pt idx="3660">
                  <c:v>21210</c:v>
                </c:pt>
                <c:pt idx="3661">
                  <c:v>24784</c:v>
                </c:pt>
                <c:pt idx="3662">
                  <c:v>317040</c:v>
                </c:pt>
                <c:pt idx="3663">
                  <c:v>18378</c:v>
                </c:pt>
                <c:pt idx="3664">
                  <c:v>126247</c:v>
                </c:pt>
                <c:pt idx="3665">
                  <c:v>313436</c:v>
                </c:pt>
                <c:pt idx="3666">
                  <c:v>229311</c:v>
                </c:pt>
                <c:pt idx="3667">
                  <c:v>403932</c:v>
                </c:pt>
                <c:pt idx="3668">
                  <c:v>317125</c:v>
                </c:pt>
                <c:pt idx="3669">
                  <c:v>117560</c:v>
                </c:pt>
                <c:pt idx="3670">
                  <c:v>19539</c:v>
                </c:pt>
                <c:pt idx="3671">
                  <c:v>115862</c:v>
                </c:pt>
                <c:pt idx="3672">
                  <c:v>375474</c:v>
                </c:pt>
                <c:pt idx="3673">
                  <c:v>325491</c:v>
                </c:pt>
                <c:pt idx="3674">
                  <c:v>92900</c:v>
                </c:pt>
                <c:pt idx="3675">
                  <c:v>15278</c:v>
                </c:pt>
                <c:pt idx="3676">
                  <c:v>630779</c:v>
                </c:pt>
                <c:pt idx="3677">
                  <c:v>537580</c:v>
                </c:pt>
                <c:pt idx="3678">
                  <c:v>214202</c:v>
                </c:pt>
                <c:pt idx="3679">
                  <c:v>169379</c:v>
                </c:pt>
                <c:pt idx="3680">
                  <c:v>110029</c:v>
                </c:pt>
                <c:pt idx="3681">
                  <c:v>26893</c:v>
                </c:pt>
                <c:pt idx="3682">
                  <c:v>499263</c:v>
                </c:pt>
                <c:pt idx="3683">
                  <c:v>214966</c:v>
                </c:pt>
                <c:pt idx="3684">
                  <c:v>140244</c:v>
                </c:pt>
                <c:pt idx="3685">
                  <c:v>1339152</c:v>
                </c:pt>
                <c:pt idx="3686">
                  <c:v>623374</c:v>
                </c:pt>
                <c:pt idx="3687">
                  <c:v>652526</c:v>
                </c:pt>
                <c:pt idx="3688">
                  <c:v>273420</c:v>
                </c:pt>
                <c:pt idx="3689">
                  <c:v>127144</c:v>
                </c:pt>
                <c:pt idx="3690">
                  <c:v>131175</c:v>
                </c:pt>
                <c:pt idx="3691">
                  <c:v>305070</c:v>
                </c:pt>
                <c:pt idx="3692">
                  <c:v>10508</c:v>
                </c:pt>
                <c:pt idx="3693">
                  <c:v>38108</c:v>
                </c:pt>
                <c:pt idx="3694">
                  <c:v>117190</c:v>
                </c:pt>
                <c:pt idx="3695">
                  <c:v>175370</c:v>
                </c:pt>
                <c:pt idx="3696">
                  <c:v>700000</c:v>
                </c:pt>
                <c:pt idx="3697">
                  <c:v>186354</c:v>
                </c:pt>
                <c:pt idx="3698">
                  <c:v>108662</c:v>
                </c:pt>
                <c:pt idx="3699">
                  <c:v>39852</c:v>
                </c:pt>
                <c:pt idx="3700">
                  <c:v>263365</c:v>
                </c:pt>
                <c:pt idx="3701">
                  <c:v>18435</c:v>
                </c:pt>
                <c:pt idx="3702">
                  <c:v>131617</c:v>
                </c:pt>
                <c:pt idx="3703">
                  <c:v>220914</c:v>
                </c:pt>
                <c:pt idx="3704">
                  <c:v>65087</c:v>
                </c:pt>
                <c:pt idx="3705">
                  <c:v>12996</c:v>
                </c:pt>
                <c:pt idx="3706">
                  <c:v>128486</c:v>
                </c:pt>
                <c:pt idx="3707">
                  <c:v>511920</c:v>
                </c:pt>
                <c:pt idx="3708">
                  <c:v>252652</c:v>
                </c:pt>
                <c:pt idx="3709">
                  <c:v>100503</c:v>
                </c:pt>
                <c:pt idx="3710">
                  <c:v>112935</c:v>
                </c:pt>
                <c:pt idx="3711">
                  <c:v>163591</c:v>
                </c:pt>
                <c:pt idx="3712">
                  <c:v>183088</c:v>
                </c:pt>
                <c:pt idx="3713">
                  <c:v>125169</c:v>
                </c:pt>
                <c:pt idx="3714">
                  <c:v>141853</c:v>
                </c:pt>
                <c:pt idx="3715">
                  <c:v>17580</c:v>
                </c:pt>
                <c:pt idx="3716">
                  <c:v>668171</c:v>
                </c:pt>
                <c:pt idx="3717">
                  <c:v>70527</c:v>
                </c:pt>
                <c:pt idx="3718">
                  <c:v>37606</c:v>
                </c:pt>
                <c:pt idx="3719">
                  <c:v>66637</c:v>
                </c:pt>
                <c:pt idx="3720">
                  <c:v>56007</c:v>
                </c:pt>
                <c:pt idx="3721">
                  <c:v>10037390</c:v>
                </c:pt>
                <c:pt idx="3722">
                  <c:v>10018</c:v>
                </c:pt>
                <c:pt idx="3723">
                  <c:v>119922</c:v>
                </c:pt>
                <c:pt idx="3724">
                  <c:v>64148</c:v>
                </c:pt>
                <c:pt idx="3725">
                  <c:v>54606</c:v>
                </c:pt>
                <c:pt idx="3726">
                  <c:v>617840</c:v>
                </c:pt>
                <c:pt idx="3727">
                  <c:v>26345</c:v>
                </c:pt>
                <c:pt idx="3728">
                  <c:v>11278</c:v>
                </c:pt>
                <c:pt idx="3729">
                  <c:v>6013</c:v>
                </c:pt>
                <c:pt idx="3730">
                  <c:v>29233</c:v>
                </c:pt>
                <c:pt idx="3731">
                  <c:v>115504</c:v>
                </c:pt>
                <c:pt idx="3732">
                  <c:v>2468</c:v>
                </c:pt>
                <c:pt idx="3733">
                  <c:v>37440</c:v>
                </c:pt>
                <c:pt idx="3734">
                  <c:v>71442</c:v>
                </c:pt>
                <c:pt idx="3735">
                  <c:v>6643</c:v>
                </c:pt>
                <c:pt idx="3736">
                  <c:v>183662</c:v>
                </c:pt>
                <c:pt idx="3737">
                  <c:v>22000</c:v>
                </c:pt>
                <c:pt idx="3738">
                  <c:v>617228</c:v>
                </c:pt>
                <c:pt idx="3739">
                  <c:v>49526</c:v>
                </c:pt>
                <c:pt idx="3740">
                  <c:v>127437</c:v>
                </c:pt>
                <c:pt idx="3741">
                  <c:v>53481</c:v>
                </c:pt>
                <c:pt idx="3742">
                  <c:v>46451</c:v>
                </c:pt>
                <c:pt idx="3743">
                  <c:v>52961</c:v>
                </c:pt>
                <c:pt idx="3744">
                  <c:v>7826</c:v>
                </c:pt>
                <c:pt idx="3745">
                  <c:v>6387</c:v>
                </c:pt>
                <c:pt idx="3746">
                  <c:v>85433</c:v>
                </c:pt>
                <c:pt idx="3747">
                  <c:v>106869</c:v>
                </c:pt>
                <c:pt idx="3748">
                  <c:v>58214</c:v>
                </c:pt>
                <c:pt idx="3749">
                  <c:v>36497</c:v>
                </c:pt>
                <c:pt idx="3750">
                  <c:v>1111</c:v>
                </c:pt>
                <c:pt idx="3751">
                  <c:v>121972</c:v>
                </c:pt>
                <c:pt idx="3752">
                  <c:v>65804</c:v>
                </c:pt>
                <c:pt idx="3753">
                  <c:v>134904</c:v>
                </c:pt>
                <c:pt idx="3754">
                  <c:v>75078</c:v>
                </c:pt>
                <c:pt idx="3755">
                  <c:v>81525</c:v>
                </c:pt>
                <c:pt idx="3756">
                  <c:v>19959</c:v>
                </c:pt>
                <c:pt idx="3757">
                  <c:v>183125</c:v>
                </c:pt>
                <c:pt idx="3758">
                  <c:v>74205</c:v>
                </c:pt>
                <c:pt idx="3759">
                  <c:v>129115</c:v>
                </c:pt>
                <c:pt idx="3760">
                  <c:v>20262</c:v>
                </c:pt>
                <c:pt idx="3761">
                  <c:v>73548</c:v>
                </c:pt>
                <c:pt idx="3762">
                  <c:v>27024</c:v>
                </c:pt>
                <c:pt idx="3763">
                  <c:v>3275443</c:v>
                </c:pt>
                <c:pt idx="3764">
                  <c:v>63260</c:v>
                </c:pt>
                <c:pt idx="3765">
                  <c:v>26435</c:v>
                </c:pt>
                <c:pt idx="3766">
                  <c:v>22770</c:v>
                </c:pt>
                <c:pt idx="3767">
                  <c:v>206400</c:v>
                </c:pt>
                <c:pt idx="3768">
                  <c:v>48856</c:v>
                </c:pt>
                <c:pt idx="3769">
                  <c:v>665426</c:v>
                </c:pt>
                <c:pt idx="3770">
                  <c:v>2245</c:v>
                </c:pt>
                <c:pt idx="3771">
                  <c:v>14873</c:v>
                </c:pt>
                <c:pt idx="3772">
                  <c:v>231417</c:v>
                </c:pt>
                <c:pt idx="3773">
                  <c:v>7680</c:v>
                </c:pt>
                <c:pt idx="3774">
                  <c:v>7927</c:v>
                </c:pt>
                <c:pt idx="3775">
                  <c:v>23838</c:v>
                </c:pt>
                <c:pt idx="3776">
                  <c:v>20200</c:v>
                </c:pt>
                <c:pt idx="3777">
                  <c:v>46495</c:v>
                </c:pt>
                <c:pt idx="3778">
                  <c:v>145109</c:v>
                </c:pt>
                <c:pt idx="3779">
                  <c:v>128978</c:v>
                </c:pt>
                <c:pt idx="3780">
                  <c:v>16066</c:v>
                </c:pt>
                <c:pt idx="3781">
                  <c:v>12836</c:v>
                </c:pt>
                <c:pt idx="3782">
                  <c:v>3830</c:v>
                </c:pt>
                <c:pt idx="3783">
                  <c:v>77231</c:v>
                </c:pt>
                <c:pt idx="3784">
                  <c:v>27445</c:v>
                </c:pt>
                <c:pt idx="3785">
                  <c:v>99462</c:v>
                </c:pt>
                <c:pt idx="3786">
                  <c:v>84961</c:v>
                </c:pt>
                <c:pt idx="3787">
                  <c:v>1602466</c:v>
                </c:pt>
                <c:pt idx="3788">
                  <c:v>1332</c:v>
                </c:pt>
                <c:pt idx="3789">
                  <c:v>274299</c:v>
                </c:pt>
                <c:pt idx="3790">
                  <c:v>45250</c:v>
                </c:pt>
                <c:pt idx="3791">
                  <c:v>31662</c:v>
                </c:pt>
                <c:pt idx="3792">
                  <c:v>4958</c:v>
                </c:pt>
                <c:pt idx="3793">
                  <c:v>1687311</c:v>
                </c:pt>
                <c:pt idx="3794">
                  <c:v>3478</c:v>
                </c:pt>
                <c:pt idx="3795">
                  <c:v>56692</c:v>
                </c:pt>
                <c:pt idx="3796">
                  <c:v>64286</c:v>
                </c:pt>
                <c:pt idx="3797">
                  <c:v>12843</c:v>
                </c:pt>
                <c:pt idx="3798">
                  <c:v>190562</c:v>
                </c:pt>
                <c:pt idx="3799">
                  <c:v>8060</c:v>
                </c:pt>
                <c:pt idx="3800">
                  <c:v>19348</c:v>
                </c:pt>
                <c:pt idx="3801">
                  <c:v>8691</c:v>
                </c:pt>
                <c:pt idx="3802">
                  <c:v>28870</c:v>
                </c:pt>
                <c:pt idx="3803">
                  <c:v>23947</c:v>
                </c:pt>
                <c:pt idx="3804">
                  <c:v>42880</c:v>
                </c:pt>
                <c:pt idx="3805">
                  <c:v>5005</c:v>
                </c:pt>
                <c:pt idx="3806">
                  <c:v>41229</c:v>
                </c:pt>
                <c:pt idx="3807">
                  <c:v>3330</c:v>
                </c:pt>
                <c:pt idx="3808">
                  <c:v>10696</c:v>
                </c:pt>
                <c:pt idx="3809">
                  <c:v>2580</c:v>
                </c:pt>
                <c:pt idx="3810">
                  <c:v>15447</c:v>
                </c:pt>
                <c:pt idx="3811">
                  <c:v>23091</c:v>
                </c:pt>
                <c:pt idx="3812">
                  <c:v>49413</c:v>
                </c:pt>
                <c:pt idx="3813">
                  <c:v>20380</c:v>
                </c:pt>
                <c:pt idx="3814">
                  <c:v>199228</c:v>
                </c:pt>
                <c:pt idx="3815">
                  <c:v>2436</c:v>
                </c:pt>
                <c:pt idx="3816">
                  <c:v>14616</c:v>
                </c:pt>
                <c:pt idx="3817">
                  <c:v>13751</c:v>
                </c:pt>
                <c:pt idx="3818">
                  <c:v>11835</c:v>
                </c:pt>
                <c:pt idx="3819">
                  <c:v>454255</c:v>
                </c:pt>
                <c:pt idx="3820">
                  <c:v>626809</c:v>
                </c:pt>
                <c:pt idx="3821">
                  <c:v>72413</c:v>
                </c:pt>
                <c:pt idx="3822">
                  <c:v>146072</c:v>
                </c:pt>
                <c:pt idx="3823">
                  <c:v>4063</c:v>
                </c:pt>
                <c:pt idx="3824">
                  <c:v>1521</c:v>
                </c:pt>
                <c:pt idx="3825">
                  <c:v>2298191</c:v>
                </c:pt>
                <c:pt idx="3826">
                  <c:v>22723</c:v>
                </c:pt>
                <c:pt idx="3827">
                  <c:v>17149</c:v>
                </c:pt>
                <c:pt idx="3828">
                  <c:v>20218</c:v>
                </c:pt>
                <c:pt idx="3829">
                  <c:v>15593</c:v>
                </c:pt>
                <c:pt idx="3830">
                  <c:v>721</c:v>
                </c:pt>
                <c:pt idx="3831">
                  <c:v>5725</c:v>
                </c:pt>
                <c:pt idx="3832">
                  <c:v>12561</c:v>
                </c:pt>
                <c:pt idx="3833">
                  <c:v>5561</c:v>
                </c:pt>
                <c:pt idx="3834">
                  <c:v>703</c:v>
                </c:pt>
                <c:pt idx="3835">
                  <c:v>23106</c:v>
                </c:pt>
                <c:pt idx="3836">
                  <c:v>439162</c:v>
                </c:pt>
                <c:pt idx="3837">
                  <c:v>9910</c:v>
                </c:pt>
                <c:pt idx="3838">
                  <c:v>22451</c:v>
                </c:pt>
                <c:pt idx="3839">
                  <c:v>3607</c:v>
                </c:pt>
                <c:pt idx="3840">
                  <c:v>102055</c:v>
                </c:pt>
                <c:pt idx="3841">
                  <c:v>26871</c:v>
                </c:pt>
                <c:pt idx="3842">
                  <c:v>410388</c:v>
                </c:pt>
                <c:pt idx="3843">
                  <c:v>4756</c:v>
                </c:pt>
                <c:pt idx="3844">
                  <c:v>2964</c:v>
                </c:pt>
                <c:pt idx="3845">
                  <c:v>2201412</c:v>
                </c:pt>
                <c:pt idx="3846">
                  <c:v>4091</c:v>
                </c:pt>
                <c:pt idx="3847">
                  <c:v>9213</c:v>
                </c:pt>
                <c:pt idx="3848">
                  <c:v>195888</c:v>
                </c:pt>
                <c:pt idx="3849">
                  <c:v>211667</c:v>
                </c:pt>
                <c:pt idx="3850">
                  <c:v>162</c:v>
                </c:pt>
              </c:numCache>
            </c:numRef>
          </c:xVal>
          <c:yVal>
            <c:numRef>
              <c:f>'[IMDB_Movies.xlsx]Budget Analysis'!$C$2:$C$3852</c:f>
              <c:numCache>
                <c:formatCode>0</c:formatCode>
                <c:ptCount val="3851"/>
                <c:pt idx="0">
                  <c:v>15000</c:v>
                </c:pt>
                <c:pt idx="1">
                  <c:v>218</c:v>
                </c:pt>
                <c:pt idx="2">
                  <c:v>60000</c:v>
                </c:pt>
                <c:pt idx="3">
                  <c:v>25000</c:v>
                </c:pt>
                <c:pt idx="4">
                  <c:v>83532</c:v>
                </c:pt>
                <c:pt idx="5">
                  <c:v>83532</c:v>
                </c:pt>
                <c:pt idx="6">
                  <c:v>7000</c:v>
                </c:pt>
                <c:pt idx="7">
                  <c:v>100000</c:v>
                </c:pt>
                <c:pt idx="8">
                  <c:v>65000</c:v>
                </c:pt>
                <c:pt idx="9">
                  <c:v>300000</c:v>
                </c:pt>
                <c:pt idx="10">
                  <c:v>300000</c:v>
                </c:pt>
                <c:pt idx="11">
                  <c:v>777000</c:v>
                </c:pt>
                <c:pt idx="12">
                  <c:v>960000</c:v>
                </c:pt>
                <c:pt idx="13">
                  <c:v>25000</c:v>
                </c:pt>
                <c:pt idx="14">
                  <c:v>400000</c:v>
                </c:pt>
                <c:pt idx="15">
                  <c:v>100000</c:v>
                </c:pt>
                <c:pt idx="16">
                  <c:v>2000000</c:v>
                </c:pt>
                <c:pt idx="17">
                  <c:v>500000</c:v>
                </c:pt>
                <c:pt idx="18">
                  <c:v>1100</c:v>
                </c:pt>
                <c:pt idx="19">
                  <c:v>10000</c:v>
                </c:pt>
                <c:pt idx="20">
                  <c:v>500000</c:v>
                </c:pt>
                <c:pt idx="21">
                  <c:v>500000</c:v>
                </c:pt>
                <c:pt idx="22">
                  <c:v>7000</c:v>
                </c:pt>
                <c:pt idx="23">
                  <c:v>60000</c:v>
                </c:pt>
                <c:pt idx="24">
                  <c:v>23000</c:v>
                </c:pt>
                <c:pt idx="25">
                  <c:v>1000000</c:v>
                </c:pt>
                <c:pt idx="26">
                  <c:v>180000</c:v>
                </c:pt>
                <c:pt idx="27">
                  <c:v>100000</c:v>
                </c:pt>
                <c:pt idx="28">
                  <c:v>3977000</c:v>
                </c:pt>
                <c:pt idx="29">
                  <c:v>5000000</c:v>
                </c:pt>
                <c:pt idx="30">
                  <c:v>250000</c:v>
                </c:pt>
                <c:pt idx="31">
                  <c:v>3000000</c:v>
                </c:pt>
                <c:pt idx="32">
                  <c:v>2600000</c:v>
                </c:pt>
                <c:pt idx="33">
                  <c:v>1200000</c:v>
                </c:pt>
                <c:pt idx="34">
                  <c:v>160000</c:v>
                </c:pt>
                <c:pt idx="35">
                  <c:v>11000000</c:v>
                </c:pt>
                <c:pt idx="36">
                  <c:v>10500000</c:v>
                </c:pt>
                <c:pt idx="37">
                  <c:v>175000</c:v>
                </c:pt>
                <c:pt idx="38">
                  <c:v>806947</c:v>
                </c:pt>
                <c:pt idx="39">
                  <c:v>1500000</c:v>
                </c:pt>
                <c:pt idx="40">
                  <c:v>500000</c:v>
                </c:pt>
                <c:pt idx="41">
                  <c:v>2280000</c:v>
                </c:pt>
                <c:pt idx="42">
                  <c:v>8000000</c:v>
                </c:pt>
                <c:pt idx="43">
                  <c:v>2600000</c:v>
                </c:pt>
                <c:pt idx="44">
                  <c:v>1000000</c:v>
                </c:pt>
                <c:pt idx="45">
                  <c:v>2800000</c:v>
                </c:pt>
                <c:pt idx="46">
                  <c:v>500000</c:v>
                </c:pt>
                <c:pt idx="47">
                  <c:v>6000000</c:v>
                </c:pt>
                <c:pt idx="48">
                  <c:v>4500</c:v>
                </c:pt>
                <c:pt idx="49">
                  <c:v>5500000</c:v>
                </c:pt>
                <c:pt idx="50">
                  <c:v>3000000</c:v>
                </c:pt>
                <c:pt idx="51">
                  <c:v>890000</c:v>
                </c:pt>
                <c:pt idx="52">
                  <c:v>2300000</c:v>
                </c:pt>
                <c:pt idx="53">
                  <c:v>4000000</c:v>
                </c:pt>
                <c:pt idx="54">
                  <c:v>8000000</c:v>
                </c:pt>
                <c:pt idx="55">
                  <c:v>4400000</c:v>
                </c:pt>
                <c:pt idx="56">
                  <c:v>46000</c:v>
                </c:pt>
                <c:pt idx="57">
                  <c:v>3500000</c:v>
                </c:pt>
                <c:pt idx="58">
                  <c:v>210000</c:v>
                </c:pt>
                <c:pt idx="59">
                  <c:v>4000000</c:v>
                </c:pt>
                <c:pt idx="60">
                  <c:v>6000000</c:v>
                </c:pt>
                <c:pt idx="61">
                  <c:v>1800000</c:v>
                </c:pt>
                <c:pt idx="62">
                  <c:v>200000</c:v>
                </c:pt>
                <c:pt idx="63">
                  <c:v>6000000</c:v>
                </c:pt>
                <c:pt idx="64">
                  <c:v>600000</c:v>
                </c:pt>
                <c:pt idx="65">
                  <c:v>4000000</c:v>
                </c:pt>
                <c:pt idx="66">
                  <c:v>3000000</c:v>
                </c:pt>
                <c:pt idx="67">
                  <c:v>1000000</c:v>
                </c:pt>
                <c:pt idx="68">
                  <c:v>1000000</c:v>
                </c:pt>
                <c:pt idx="69">
                  <c:v>1700000</c:v>
                </c:pt>
                <c:pt idx="70">
                  <c:v>5000000</c:v>
                </c:pt>
                <c:pt idx="71">
                  <c:v>1200000</c:v>
                </c:pt>
                <c:pt idx="72">
                  <c:v>8200000</c:v>
                </c:pt>
                <c:pt idx="73">
                  <c:v>6000000</c:v>
                </c:pt>
                <c:pt idx="74">
                  <c:v>8800000</c:v>
                </c:pt>
                <c:pt idx="75">
                  <c:v>150000</c:v>
                </c:pt>
                <c:pt idx="76">
                  <c:v>7500000</c:v>
                </c:pt>
                <c:pt idx="77">
                  <c:v>7500000</c:v>
                </c:pt>
                <c:pt idx="78">
                  <c:v>1000000</c:v>
                </c:pt>
                <c:pt idx="79">
                  <c:v>1800000</c:v>
                </c:pt>
                <c:pt idx="80">
                  <c:v>10000</c:v>
                </c:pt>
                <c:pt idx="81">
                  <c:v>4500000</c:v>
                </c:pt>
                <c:pt idx="82">
                  <c:v>1000000</c:v>
                </c:pt>
                <c:pt idx="83">
                  <c:v>900000</c:v>
                </c:pt>
                <c:pt idx="84">
                  <c:v>200000</c:v>
                </c:pt>
                <c:pt idx="85">
                  <c:v>2000000</c:v>
                </c:pt>
                <c:pt idx="86">
                  <c:v>6000000</c:v>
                </c:pt>
                <c:pt idx="87">
                  <c:v>6000000</c:v>
                </c:pt>
                <c:pt idx="88">
                  <c:v>3000000</c:v>
                </c:pt>
                <c:pt idx="89">
                  <c:v>14000000</c:v>
                </c:pt>
                <c:pt idx="90">
                  <c:v>250000</c:v>
                </c:pt>
                <c:pt idx="91">
                  <c:v>5000000</c:v>
                </c:pt>
                <c:pt idx="92">
                  <c:v>7000000</c:v>
                </c:pt>
                <c:pt idx="93">
                  <c:v>18000000</c:v>
                </c:pt>
                <c:pt idx="94">
                  <c:v>3000000</c:v>
                </c:pt>
                <c:pt idx="95">
                  <c:v>2500000</c:v>
                </c:pt>
                <c:pt idx="96">
                  <c:v>18000000</c:v>
                </c:pt>
                <c:pt idx="97">
                  <c:v>1200000</c:v>
                </c:pt>
                <c:pt idx="98">
                  <c:v>1250000</c:v>
                </c:pt>
                <c:pt idx="99">
                  <c:v>11000000</c:v>
                </c:pt>
                <c:pt idx="100">
                  <c:v>250000</c:v>
                </c:pt>
                <c:pt idx="101">
                  <c:v>1800000</c:v>
                </c:pt>
                <c:pt idx="102">
                  <c:v>1800000</c:v>
                </c:pt>
                <c:pt idx="103">
                  <c:v>1100000</c:v>
                </c:pt>
                <c:pt idx="104">
                  <c:v>1000000</c:v>
                </c:pt>
                <c:pt idx="105">
                  <c:v>7500000</c:v>
                </c:pt>
                <c:pt idx="106">
                  <c:v>500000</c:v>
                </c:pt>
                <c:pt idx="107">
                  <c:v>10000000</c:v>
                </c:pt>
                <c:pt idx="108">
                  <c:v>230000</c:v>
                </c:pt>
                <c:pt idx="109">
                  <c:v>2200000</c:v>
                </c:pt>
                <c:pt idx="110">
                  <c:v>250000</c:v>
                </c:pt>
                <c:pt idx="111">
                  <c:v>8000000</c:v>
                </c:pt>
                <c:pt idx="112">
                  <c:v>11000000</c:v>
                </c:pt>
                <c:pt idx="113">
                  <c:v>18000000</c:v>
                </c:pt>
                <c:pt idx="114">
                  <c:v>2500000</c:v>
                </c:pt>
                <c:pt idx="115">
                  <c:v>100000</c:v>
                </c:pt>
                <c:pt idx="116">
                  <c:v>3500000</c:v>
                </c:pt>
                <c:pt idx="117">
                  <c:v>225000</c:v>
                </c:pt>
                <c:pt idx="118">
                  <c:v>5000000</c:v>
                </c:pt>
                <c:pt idx="119">
                  <c:v>6500000</c:v>
                </c:pt>
                <c:pt idx="120">
                  <c:v>2500000</c:v>
                </c:pt>
                <c:pt idx="121">
                  <c:v>5000000</c:v>
                </c:pt>
                <c:pt idx="122">
                  <c:v>15000</c:v>
                </c:pt>
                <c:pt idx="123">
                  <c:v>14000000</c:v>
                </c:pt>
                <c:pt idx="124">
                  <c:v>3000000</c:v>
                </c:pt>
                <c:pt idx="125">
                  <c:v>6500000</c:v>
                </c:pt>
                <c:pt idx="126">
                  <c:v>125000</c:v>
                </c:pt>
                <c:pt idx="127">
                  <c:v>2000000</c:v>
                </c:pt>
                <c:pt idx="128">
                  <c:v>200000</c:v>
                </c:pt>
                <c:pt idx="129">
                  <c:v>15000000</c:v>
                </c:pt>
                <c:pt idx="130">
                  <c:v>4500000</c:v>
                </c:pt>
                <c:pt idx="131">
                  <c:v>4900000</c:v>
                </c:pt>
                <c:pt idx="132">
                  <c:v>500000</c:v>
                </c:pt>
                <c:pt idx="133">
                  <c:v>350000</c:v>
                </c:pt>
                <c:pt idx="134">
                  <c:v>8000000</c:v>
                </c:pt>
                <c:pt idx="135">
                  <c:v>8000000</c:v>
                </c:pt>
                <c:pt idx="136">
                  <c:v>2100000</c:v>
                </c:pt>
                <c:pt idx="137">
                  <c:v>14000000</c:v>
                </c:pt>
                <c:pt idx="138">
                  <c:v>700000</c:v>
                </c:pt>
                <c:pt idx="139">
                  <c:v>4000000</c:v>
                </c:pt>
                <c:pt idx="140">
                  <c:v>19000000</c:v>
                </c:pt>
                <c:pt idx="141">
                  <c:v>10000000</c:v>
                </c:pt>
                <c:pt idx="142">
                  <c:v>5000000</c:v>
                </c:pt>
                <c:pt idx="143">
                  <c:v>1100000</c:v>
                </c:pt>
                <c:pt idx="144">
                  <c:v>2500000</c:v>
                </c:pt>
                <c:pt idx="145">
                  <c:v>5500000</c:v>
                </c:pt>
                <c:pt idx="146">
                  <c:v>910000</c:v>
                </c:pt>
                <c:pt idx="147">
                  <c:v>6000000</c:v>
                </c:pt>
                <c:pt idx="148">
                  <c:v>12000000</c:v>
                </c:pt>
                <c:pt idx="149">
                  <c:v>5000000</c:v>
                </c:pt>
                <c:pt idx="150">
                  <c:v>11000000</c:v>
                </c:pt>
                <c:pt idx="151">
                  <c:v>2000000</c:v>
                </c:pt>
                <c:pt idx="152">
                  <c:v>1000000</c:v>
                </c:pt>
                <c:pt idx="153">
                  <c:v>7000</c:v>
                </c:pt>
                <c:pt idx="154">
                  <c:v>900000</c:v>
                </c:pt>
                <c:pt idx="155">
                  <c:v>4500000</c:v>
                </c:pt>
                <c:pt idx="156">
                  <c:v>22000000</c:v>
                </c:pt>
                <c:pt idx="157">
                  <c:v>4800000</c:v>
                </c:pt>
                <c:pt idx="158">
                  <c:v>34000</c:v>
                </c:pt>
                <c:pt idx="159">
                  <c:v>4000000</c:v>
                </c:pt>
                <c:pt idx="160">
                  <c:v>8200000</c:v>
                </c:pt>
                <c:pt idx="161">
                  <c:v>2200000</c:v>
                </c:pt>
                <c:pt idx="162">
                  <c:v>8000000</c:v>
                </c:pt>
                <c:pt idx="163">
                  <c:v>18000000</c:v>
                </c:pt>
                <c:pt idx="164">
                  <c:v>6000000</c:v>
                </c:pt>
                <c:pt idx="165">
                  <c:v>2000000</c:v>
                </c:pt>
                <c:pt idx="166">
                  <c:v>13000000</c:v>
                </c:pt>
                <c:pt idx="167">
                  <c:v>32500000</c:v>
                </c:pt>
                <c:pt idx="168">
                  <c:v>15000000</c:v>
                </c:pt>
                <c:pt idx="169">
                  <c:v>45000000</c:v>
                </c:pt>
                <c:pt idx="170">
                  <c:v>3500159</c:v>
                </c:pt>
                <c:pt idx="171">
                  <c:v>15000000</c:v>
                </c:pt>
                <c:pt idx="172">
                  <c:v>11000000</c:v>
                </c:pt>
                <c:pt idx="173">
                  <c:v>5500000</c:v>
                </c:pt>
                <c:pt idx="174">
                  <c:v>6000000</c:v>
                </c:pt>
                <c:pt idx="175">
                  <c:v>3000000</c:v>
                </c:pt>
                <c:pt idx="176">
                  <c:v>4000000</c:v>
                </c:pt>
                <c:pt idx="177">
                  <c:v>1000000</c:v>
                </c:pt>
                <c:pt idx="178">
                  <c:v>4000000</c:v>
                </c:pt>
                <c:pt idx="179">
                  <c:v>60000</c:v>
                </c:pt>
                <c:pt idx="180">
                  <c:v>5000000</c:v>
                </c:pt>
                <c:pt idx="181">
                  <c:v>3600000</c:v>
                </c:pt>
                <c:pt idx="182">
                  <c:v>4000000</c:v>
                </c:pt>
                <c:pt idx="183">
                  <c:v>29000000</c:v>
                </c:pt>
                <c:pt idx="184">
                  <c:v>25000000</c:v>
                </c:pt>
                <c:pt idx="185">
                  <c:v>5000000</c:v>
                </c:pt>
                <c:pt idx="186">
                  <c:v>5000000</c:v>
                </c:pt>
                <c:pt idx="187">
                  <c:v>8000000</c:v>
                </c:pt>
                <c:pt idx="188">
                  <c:v>15000000</c:v>
                </c:pt>
                <c:pt idx="189">
                  <c:v>2883848</c:v>
                </c:pt>
                <c:pt idx="190">
                  <c:v>15000000</c:v>
                </c:pt>
                <c:pt idx="191">
                  <c:v>10000000</c:v>
                </c:pt>
                <c:pt idx="192">
                  <c:v>5000000</c:v>
                </c:pt>
                <c:pt idx="193">
                  <c:v>6500000</c:v>
                </c:pt>
                <c:pt idx="194">
                  <c:v>22000000</c:v>
                </c:pt>
                <c:pt idx="195">
                  <c:v>6500000</c:v>
                </c:pt>
                <c:pt idx="196">
                  <c:v>18000000</c:v>
                </c:pt>
                <c:pt idx="197">
                  <c:v>3000000</c:v>
                </c:pt>
                <c:pt idx="198">
                  <c:v>11000000</c:v>
                </c:pt>
                <c:pt idx="199">
                  <c:v>13000000</c:v>
                </c:pt>
                <c:pt idx="200">
                  <c:v>3000000</c:v>
                </c:pt>
                <c:pt idx="201">
                  <c:v>3000000</c:v>
                </c:pt>
                <c:pt idx="202">
                  <c:v>30000</c:v>
                </c:pt>
                <c:pt idx="203">
                  <c:v>20000000</c:v>
                </c:pt>
                <c:pt idx="204">
                  <c:v>22000000</c:v>
                </c:pt>
                <c:pt idx="205">
                  <c:v>10000000</c:v>
                </c:pt>
                <c:pt idx="206">
                  <c:v>3500000</c:v>
                </c:pt>
                <c:pt idx="207">
                  <c:v>3500000</c:v>
                </c:pt>
                <c:pt idx="208">
                  <c:v>16000000</c:v>
                </c:pt>
                <c:pt idx="209">
                  <c:v>9000000</c:v>
                </c:pt>
                <c:pt idx="210">
                  <c:v>2800000</c:v>
                </c:pt>
                <c:pt idx="211">
                  <c:v>35000000</c:v>
                </c:pt>
                <c:pt idx="212">
                  <c:v>250000</c:v>
                </c:pt>
                <c:pt idx="213">
                  <c:v>10000000</c:v>
                </c:pt>
                <c:pt idx="214">
                  <c:v>300000</c:v>
                </c:pt>
                <c:pt idx="215">
                  <c:v>3300000</c:v>
                </c:pt>
                <c:pt idx="216">
                  <c:v>4000000</c:v>
                </c:pt>
                <c:pt idx="217">
                  <c:v>28000000</c:v>
                </c:pt>
                <c:pt idx="218">
                  <c:v>23000000</c:v>
                </c:pt>
                <c:pt idx="219">
                  <c:v>4500000</c:v>
                </c:pt>
                <c:pt idx="220">
                  <c:v>1200000</c:v>
                </c:pt>
                <c:pt idx="221">
                  <c:v>12000000</c:v>
                </c:pt>
                <c:pt idx="222">
                  <c:v>12000000</c:v>
                </c:pt>
                <c:pt idx="223">
                  <c:v>8000000</c:v>
                </c:pt>
                <c:pt idx="224">
                  <c:v>15000000</c:v>
                </c:pt>
                <c:pt idx="225">
                  <c:v>3500000</c:v>
                </c:pt>
                <c:pt idx="226">
                  <c:v>379000</c:v>
                </c:pt>
                <c:pt idx="227">
                  <c:v>750000</c:v>
                </c:pt>
                <c:pt idx="228">
                  <c:v>40000000</c:v>
                </c:pt>
                <c:pt idx="229">
                  <c:v>2000000</c:v>
                </c:pt>
                <c:pt idx="230">
                  <c:v>8000000</c:v>
                </c:pt>
                <c:pt idx="231">
                  <c:v>6000000</c:v>
                </c:pt>
                <c:pt idx="232">
                  <c:v>5000000</c:v>
                </c:pt>
                <c:pt idx="233">
                  <c:v>3500000</c:v>
                </c:pt>
                <c:pt idx="234">
                  <c:v>35000000</c:v>
                </c:pt>
                <c:pt idx="235">
                  <c:v>11000000</c:v>
                </c:pt>
                <c:pt idx="236">
                  <c:v>11000000</c:v>
                </c:pt>
                <c:pt idx="237">
                  <c:v>10700000</c:v>
                </c:pt>
                <c:pt idx="238">
                  <c:v>10700000</c:v>
                </c:pt>
                <c:pt idx="239">
                  <c:v>18000000</c:v>
                </c:pt>
                <c:pt idx="240">
                  <c:v>1800000</c:v>
                </c:pt>
                <c:pt idx="241">
                  <c:v>9000000</c:v>
                </c:pt>
                <c:pt idx="242">
                  <c:v>7000000</c:v>
                </c:pt>
                <c:pt idx="243">
                  <c:v>14400000</c:v>
                </c:pt>
                <c:pt idx="244">
                  <c:v>1000000</c:v>
                </c:pt>
                <c:pt idx="245">
                  <c:v>13000000</c:v>
                </c:pt>
                <c:pt idx="246">
                  <c:v>3000000</c:v>
                </c:pt>
                <c:pt idx="247">
                  <c:v>10000000</c:v>
                </c:pt>
                <c:pt idx="248">
                  <c:v>40000</c:v>
                </c:pt>
                <c:pt idx="249">
                  <c:v>15800000</c:v>
                </c:pt>
                <c:pt idx="250">
                  <c:v>25000000</c:v>
                </c:pt>
                <c:pt idx="251">
                  <c:v>19000000</c:v>
                </c:pt>
                <c:pt idx="252">
                  <c:v>2000000</c:v>
                </c:pt>
                <c:pt idx="253">
                  <c:v>20000000</c:v>
                </c:pt>
                <c:pt idx="254">
                  <c:v>15000000</c:v>
                </c:pt>
                <c:pt idx="255">
                  <c:v>2800000</c:v>
                </c:pt>
                <c:pt idx="256">
                  <c:v>10000000</c:v>
                </c:pt>
                <c:pt idx="257">
                  <c:v>5000000</c:v>
                </c:pt>
                <c:pt idx="258">
                  <c:v>2000000</c:v>
                </c:pt>
                <c:pt idx="259">
                  <c:v>15000000</c:v>
                </c:pt>
                <c:pt idx="260">
                  <c:v>25000000</c:v>
                </c:pt>
                <c:pt idx="261">
                  <c:v>18000000</c:v>
                </c:pt>
                <c:pt idx="262">
                  <c:v>427000</c:v>
                </c:pt>
                <c:pt idx="263">
                  <c:v>6000000</c:v>
                </c:pt>
                <c:pt idx="264">
                  <c:v>12000000</c:v>
                </c:pt>
                <c:pt idx="265">
                  <c:v>19400870</c:v>
                </c:pt>
                <c:pt idx="266">
                  <c:v>22000000</c:v>
                </c:pt>
                <c:pt idx="267">
                  <c:v>8000000</c:v>
                </c:pt>
                <c:pt idx="268">
                  <c:v>5500000</c:v>
                </c:pt>
                <c:pt idx="269">
                  <c:v>14000000</c:v>
                </c:pt>
                <c:pt idx="270">
                  <c:v>3000000</c:v>
                </c:pt>
                <c:pt idx="271">
                  <c:v>5000000</c:v>
                </c:pt>
                <c:pt idx="272">
                  <c:v>28000000</c:v>
                </c:pt>
                <c:pt idx="273">
                  <c:v>3000000</c:v>
                </c:pt>
                <c:pt idx="274">
                  <c:v>30000000</c:v>
                </c:pt>
                <c:pt idx="275">
                  <c:v>18000000</c:v>
                </c:pt>
                <c:pt idx="276">
                  <c:v>2500000</c:v>
                </c:pt>
                <c:pt idx="277">
                  <c:v>4000000</c:v>
                </c:pt>
                <c:pt idx="278">
                  <c:v>10000000</c:v>
                </c:pt>
                <c:pt idx="279">
                  <c:v>10000000</c:v>
                </c:pt>
                <c:pt idx="280">
                  <c:v>29000000</c:v>
                </c:pt>
                <c:pt idx="281">
                  <c:v>21000000</c:v>
                </c:pt>
                <c:pt idx="282">
                  <c:v>15000000</c:v>
                </c:pt>
                <c:pt idx="283">
                  <c:v>2000000</c:v>
                </c:pt>
                <c:pt idx="284">
                  <c:v>58000000</c:v>
                </c:pt>
                <c:pt idx="285">
                  <c:v>12000000</c:v>
                </c:pt>
                <c:pt idx="286">
                  <c:v>33000000</c:v>
                </c:pt>
                <c:pt idx="287">
                  <c:v>20000000</c:v>
                </c:pt>
                <c:pt idx="288">
                  <c:v>7200000</c:v>
                </c:pt>
                <c:pt idx="289">
                  <c:v>20000000</c:v>
                </c:pt>
                <c:pt idx="290">
                  <c:v>450000</c:v>
                </c:pt>
                <c:pt idx="291">
                  <c:v>9500000</c:v>
                </c:pt>
                <c:pt idx="292">
                  <c:v>12000000</c:v>
                </c:pt>
                <c:pt idx="293">
                  <c:v>6900000</c:v>
                </c:pt>
                <c:pt idx="294">
                  <c:v>1000000</c:v>
                </c:pt>
                <c:pt idx="295">
                  <c:v>65000</c:v>
                </c:pt>
                <c:pt idx="296">
                  <c:v>55000000</c:v>
                </c:pt>
                <c:pt idx="297">
                  <c:v>800000</c:v>
                </c:pt>
                <c:pt idx="298">
                  <c:v>12000000</c:v>
                </c:pt>
                <c:pt idx="299">
                  <c:v>58800000</c:v>
                </c:pt>
                <c:pt idx="300">
                  <c:v>3500000</c:v>
                </c:pt>
                <c:pt idx="301">
                  <c:v>50000000</c:v>
                </c:pt>
                <c:pt idx="302">
                  <c:v>14000000</c:v>
                </c:pt>
                <c:pt idx="303">
                  <c:v>6500000</c:v>
                </c:pt>
                <c:pt idx="304">
                  <c:v>20000000</c:v>
                </c:pt>
                <c:pt idx="305">
                  <c:v>7000000</c:v>
                </c:pt>
                <c:pt idx="306">
                  <c:v>16400000</c:v>
                </c:pt>
                <c:pt idx="307">
                  <c:v>12000000</c:v>
                </c:pt>
                <c:pt idx="308">
                  <c:v>16000000</c:v>
                </c:pt>
                <c:pt idx="309">
                  <c:v>25000000</c:v>
                </c:pt>
                <c:pt idx="310">
                  <c:v>7500000</c:v>
                </c:pt>
                <c:pt idx="311">
                  <c:v>2000000</c:v>
                </c:pt>
                <c:pt idx="312">
                  <c:v>2000000</c:v>
                </c:pt>
                <c:pt idx="313">
                  <c:v>2500000</c:v>
                </c:pt>
                <c:pt idx="314">
                  <c:v>9800000</c:v>
                </c:pt>
                <c:pt idx="315">
                  <c:v>42000</c:v>
                </c:pt>
                <c:pt idx="316">
                  <c:v>28000000</c:v>
                </c:pt>
                <c:pt idx="317">
                  <c:v>7000000</c:v>
                </c:pt>
                <c:pt idx="318">
                  <c:v>20000000</c:v>
                </c:pt>
                <c:pt idx="319">
                  <c:v>20000000</c:v>
                </c:pt>
                <c:pt idx="320">
                  <c:v>17000000</c:v>
                </c:pt>
                <c:pt idx="321">
                  <c:v>63000000</c:v>
                </c:pt>
                <c:pt idx="322">
                  <c:v>6600000</c:v>
                </c:pt>
                <c:pt idx="323">
                  <c:v>2300000</c:v>
                </c:pt>
                <c:pt idx="324">
                  <c:v>2000000</c:v>
                </c:pt>
                <c:pt idx="325">
                  <c:v>7000000</c:v>
                </c:pt>
                <c:pt idx="326">
                  <c:v>8000000</c:v>
                </c:pt>
                <c:pt idx="327">
                  <c:v>13000000</c:v>
                </c:pt>
                <c:pt idx="328">
                  <c:v>10000000</c:v>
                </c:pt>
                <c:pt idx="329">
                  <c:v>9000000</c:v>
                </c:pt>
                <c:pt idx="330">
                  <c:v>5000000</c:v>
                </c:pt>
                <c:pt idx="331">
                  <c:v>300000</c:v>
                </c:pt>
                <c:pt idx="332">
                  <c:v>28000000</c:v>
                </c:pt>
                <c:pt idx="333">
                  <c:v>5000000</c:v>
                </c:pt>
                <c:pt idx="334">
                  <c:v>12000000</c:v>
                </c:pt>
                <c:pt idx="335">
                  <c:v>5000000</c:v>
                </c:pt>
                <c:pt idx="336">
                  <c:v>12000000</c:v>
                </c:pt>
                <c:pt idx="337">
                  <c:v>12000000</c:v>
                </c:pt>
                <c:pt idx="338">
                  <c:v>3000000</c:v>
                </c:pt>
                <c:pt idx="339">
                  <c:v>25000000</c:v>
                </c:pt>
                <c:pt idx="340">
                  <c:v>229575</c:v>
                </c:pt>
                <c:pt idx="341">
                  <c:v>750000</c:v>
                </c:pt>
                <c:pt idx="342">
                  <c:v>4000000</c:v>
                </c:pt>
                <c:pt idx="343">
                  <c:v>18000000</c:v>
                </c:pt>
                <c:pt idx="344">
                  <c:v>12000000</c:v>
                </c:pt>
                <c:pt idx="345">
                  <c:v>33000000</c:v>
                </c:pt>
                <c:pt idx="346">
                  <c:v>10800000</c:v>
                </c:pt>
                <c:pt idx="347">
                  <c:v>439000</c:v>
                </c:pt>
                <c:pt idx="348">
                  <c:v>78000000</c:v>
                </c:pt>
                <c:pt idx="349">
                  <c:v>10000000</c:v>
                </c:pt>
                <c:pt idx="350">
                  <c:v>32500000</c:v>
                </c:pt>
                <c:pt idx="351">
                  <c:v>2500000</c:v>
                </c:pt>
                <c:pt idx="352">
                  <c:v>37000000</c:v>
                </c:pt>
                <c:pt idx="353">
                  <c:v>37000000</c:v>
                </c:pt>
                <c:pt idx="354">
                  <c:v>20000000</c:v>
                </c:pt>
                <c:pt idx="355">
                  <c:v>180000</c:v>
                </c:pt>
                <c:pt idx="356">
                  <c:v>3000000</c:v>
                </c:pt>
                <c:pt idx="357">
                  <c:v>4500000</c:v>
                </c:pt>
                <c:pt idx="358">
                  <c:v>15000</c:v>
                </c:pt>
                <c:pt idx="359">
                  <c:v>1200000</c:v>
                </c:pt>
                <c:pt idx="360">
                  <c:v>10000000</c:v>
                </c:pt>
                <c:pt idx="361">
                  <c:v>17000000</c:v>
                </c:pt>
                <c:pt idx="362">
                  <c:v>7000000</c:v>
                </c:pt>
                <c:pt idx="363">
                  <c:v>6000000</c:v>
                </c:pt>
                <c:pt idx="364">
                  <c:v>20000000</c:v>
                </c:pt>
                <c:pt idx="365">
                  <c:v>8000000</c:v>
                </c:pt>
                <c:pt idx="366">
                  <c:v>14000000</c:v>
                </c:pt>
                <c:pt idx="367">
                  <c:v>11500000</c:v>
                </c:pt>
                <c:pt idx="368">
                  <c:v>5000000</c:v>
                </c:pt>
                <c:pt idx="369">
                  <c:v>30000000</c:v>
                </c:pt>
                <c:pt idx="370">
                  <c:v>1000000</c:v>
                </c:pt>
                <c:pt idx="371">
                  <c:v>1500000</c:v>
                </c:pt>
                <c:pt idx="372">
                  <c:v>609000</c:v>
                </c:pt>
                <c:pt idx="373">
                  <c:v>9400000</c:v>
                </c:pt>
                <c:pt idx="374">
                  <c:v>1500000</c:v>
                </c:pt>
                <c:pt idx="375">
                  <c:v>6500000</c:v>
                </c:pt>
                <c:pt idx="376">
                  <c:v>15000000</c:v>
                </c:pt>
                <c:pt idx="377">
                  <c:v>25000000</c:v>
                </c:pt>
                <c:pt idx="378">
                  <c:v>14600000</c:v>
                </c:pt>
                <c:pt idx="379">
                  <c:v>25000000</c:v>
                </c:pt>
                <c:pt idx="380">
                  <c:v>17000000</c:v>
                </c:pt>
                <c:pt idx="381">
                  <c:v>76000000</c:v>
                </c:pt>
                <c:pt idx="382">
                  <c:v>17000000</c:v>
                </c:pt>
                <c:pt idx="383">
                  <c:v>30000000</c:v>
                </c:pt>
                <c:pt idx="384">
                  <c:v>5000000</c:v>
                </c:pt>
                <c:pt idx="385">
                  <c:v>11000000</c:v>
                </c:pt>
                <c:pt idx="386">
                  <c:v>15000000</c:v>
                </c:pt>
                <c:pt idx="387">
                  <c:v>34200000</c:v>
                </c:pt>
                <c:pt idx="388">
                  <c:v>10000000</c:v>
                </c:pt>
                <c:pt idx="389">
                  <c:v>10000000</c:v>
                </c:pt>
                <c:pt idx="390">
                  <c:v>13000000</c:v>
                </c:pt>
                <c:pt idx="391">
                  <c:v>12000000</c:v>
                </c:pt>
                <c:pt idx="392">
                  <c:v>20000000</c:v>
                </c:pt>
                <c:pt idx="393">
                  <c:v>12000000</c:v>
                </c:pt>
                <c:pt idx="394">
                  <c:v>3500000</c:v>
                </c:pt>
                <c:pt idx="395">
                  <c:v>10000000</c:v>
                </c:pt>
                <c:pt idx="396">
                  <c:v>13000000</c:v>
                </c:pt>
                <c:pt idx="397">
                  <c:v>18500000</c:v>
                </c:pt>
                <c:pt idx="398">
                  <c:v>15000000</c:v>
                </c:pt>
                <c:pt idx="399">
                  <c:v>11000000</c:v>
                </c:pt>
                <c:pt idx="400">
                  <c:v>6900000</c:v>
                </c:pt>
                <c:pt idx="401">
                  <c:v>6000000</c:v>
                </c:pt>
                <c:pt idx="402">
                  <c:v>225000</c:v>
                </c:pt>
                <c:pt idx="403">
                  <c:v>8000000</c:v>
                </c:pt>
                <c:pt idx="404">
                  <c:v>3000000</c:v>
                </c:pt>
                <c:pt idx="405">
                  <c:v>12000000</c:v>
                </c:pt>
                <c:pt idx="406">
                  <c:v>74000000</c:v>
                </c:pt>
                <c:pt idx="407">
                  <c:v>9500000</c:v>
                </c:pt>
                <c:pt idx="408">
                  <c:v>11000000</c:v>
                </c:pt>
                <c:pt idx="409">
                  <c:v>2000000</c:v>
                </c:pt>
                <c:pt idx="410">
                  <c:v>38000000</c:v>
                </c:pt>
                <c:pt idx="411">
                  <c:v>17000000</c:v>
                </c:pt>
                <c:pt idx="412">
                  <c:v>10000000</c:v>
                </c:pt>
                <c:pt idx="413">
                  <c:v>33000000</c:v>
                </c:pt>
                <c:pt idx="414">
                  <c:v>60000000</c:v>
                </c:pt>
                <c:pt idx="415">
                  <c:v>14800000</c:v>
                </c:pt>
                <c:pt idx="416">
                  <c:v>68000000</c:v>
                </c:pt>
                <c:pt idx="417">
                  <c:v>13000000</c:v>
                </c:pt>
                <c:pt idx="418">
                  <c:v>5000000</c:v>
                </c:pt>
                <c:pt idx="419">
                  <c:v>15600000</c:v>
                </c:pt>
                <c:pt idx="420">
                  <c:v>25000000</c:v>
                </c:pt>
                <c:pt idx="421">
                  <c:v>14000000</c:v>
                </c:pt>
                <c:pt idx="422">
                  <c:v>6000000</c:v>
                </c:pt>
                <c:pt idx="423">
                  <c:v>50000000</c:v>
                </c:pt>
                <c:pt idx="424">
                  <c:v>8000000</c:v>
                </c:pt>
                <c:pt idx="425">
                  <c:v>22000000</c:v>
                </c:pt>
                <c:pt idx="426">
                  <c:v>150000000</c:v>
                </c:pt>
                <c:pt idx="427">
                  <c:v>8000000</c:v>
                </c:pt>
                <c:pt idx="428">
                  <c:v>4000000</c:v>
                </c:pt>
                <c:pt idx="429">
                  <c:v>7500000</c:v>
                </c:pt>
                <c:pt idx="430">
                  <c:v>75000000</c:v>
                </c:pt>
                <c:pt idx="431">
                  <c:v>7500000</c:v>
                </c:pt>
                <c:pt idx="432">
                  <c:v>5000000</c:v>
                </c:pt>
                <c:pt idx="433">
                  <c:v>60000000</c:v>
                </c:pt>
                <c:pt idx="434">
                  <c:v>200000</c:v>
                </c:pt>
                <c:pt idx="435">
                  <c:v>28000000</c:v>
                </c:pt>
                <c:pt idx="436">
                  <c:v>15000000</c:v>
                </c:pt>
                <c:pt idx="437">
                  <c:v>17000000</c:v>
                </c:pt>
                <c:pt idx="438">
                  <c:v>5000000</c:v>
                </c:pt>
                <c:pt idx="439">
                  <c:v>26000000</c:v>
                </c:pt>
                <c:pt idx="440">
                  <c:v>6500000</c:v>
                </c:pt>
                <c:pt idx="441">
                  <c:v>17000000</c:v>
                </c:pt>
                <c:pt idx="442">
                  <c:v>1000000</c:v>
                </c:pt>
                <c:pt idx="443">
                  <c:v>20000000</c:v>
                </c:pt>
                <c:pt idx="444">
                  <c:v>400000</c:v>
                </c:pt>
                <c:pt idx="445">
                  <c:v>24000000</c:v>
                </c:pt>
                <c:pt idx="446">
                  <c:v>6000000</c:v>
                </c:pt>
                <c:pt idx="447">
                  <c:v>250000</c:v>
                </c:pt>
                <c:pt idx="448">
                  <c:v>26000000</c:v>
                </c:pt>
                <c:pt idx="449">
                  <c:v>7500000</c:v>
                </c:pt>
                <c:pt idx="450">
                  <c:v>24000000</c:v>
                </c:pt>
                <c:pt idx="451">
                  <c:v>44000000</c:v>
                </c:pt>
                <c:pt idx="452">
                  <c:v>6000000</c:v>
                </c:pt>
                <c:pt idx="453">
                  <c:v>30000000</c:v>
                </c:pt>
                <c:pt idx="454">
                  <c:v>5000000</c:v>
                </c:pt>
                <c:pt idx="455">
                  <c:v>40000000</c:v>
                </c:pt>
                <c:pt idx="456">
                  <c:v>5000000</c:v>
                </c:pt>
                <c:pt idx="457">
                  <c:v>17000000</c:v>
                </c:pt>
                <c:pt idx="458">
                  <c:v>35000000</c:v>
                </c:pt>
                <c:pt idx="459">
                  <c:v>20000000</c:v>
                </c:pt>
                <c:pt idx="460">
                  <c:v>115000000</c:v>
                </c:pt>
                <c:pt idx="461">
                  <c:v>22000000</c:v>
                </c:pt>
                <c:pt idx="462">
                  <c:v>48000000</c:v>
                </c:pt>
                <c:pt idx="463">
                  <c:v>7000000</c:v>
                </c:pt>
                <c:pt idx="464">
                  <c:v>312000</c:v>
                </c:pt>
                <c:pt idx="465">
                  <c:v>8500000</c:v>
                </c:pt>
                <c:pt idx="466">
                  <c:v>40000000</c:v>
                </c:pt>
                <c:pt idx="467">
                  <c:v>500000</c:v>
                </c:pt>
                <c:pt idx="468">
                  <c:v>15000000</c:v>
                </c:pt>
                <c:pt idx="469">
                  <c:v>75000000</c:v>
                </c:pt>
                <c:pt idx="470">
                  <c:v>30000000</c:v>
                </c:pt>
                <c:pt idx="471">
                  <c:v>37000000</c:v>
                </c:pt>
                <c:pt idx="472">
                  <c:v>26000000</c:v>
                </c:pt>
                <c:pt idx="473">
                  <c:v>94000000</c:v>
                </c:pt>
                <c:pt idx="474">
                  <c:v>10000000</c:v>
                </c:pt>
                <c:pt idx="475">
                  <c:v>45000000</c:v>
                </c:pt>
                <c:pt idx="476">
                  <c:v>33000000</c:v>
                </c:pt>
                <c:pt idx="477">
                  <c:v>94000000</c:v>
                </c:pt>
                <c:pt idx="478">
                  <c:v>25000000</c:v>
                </c:pt>
                <c:pt idx="479">
                  <c:v>9000000</c:v>
                </c:pt>
                <c:pt idx="480">
                  <c:v>20000000</c:v>
                </c:pt>
                <c:pt idx="481">
                  <c:v>20000000</c:v>
                </c:pt>
                <c:pt idx="482">
                  <c:v>8500000</c:v>
                </c:pt>
                <c:pt idx="483">
                  <c:v>3500000</c:v>
                </c:pt>
                <c:pt idx="484">
                  <c:v>13000000</c:v>
                </c:pt>
                <c:pt idx="485">
                  <c:v>15000000</c:v>
                </c:pt>
                <c:pt idx="486">
                  <c:v>13200000</c:v>
                </c:pt>
                <c:pt idx="487">
                  <c:v>13000000</c:v>
                </c:pt>
                <c:pt idx="488">
                  <c:v>3300000</c:v>
                </c:pt>
                <c:pt idx="489">
                  <c:v>30000000</c:v>
                </c:pt>
                <c:pt idx="490">
                  <c:v>120000</c:v>
                </c:pt>
                <c:pt idx="491">
                  <c:v>4000000</c:v>
                </c:pt>
                <c:pt idx="492">
                  <c:v>18000000</c:v>
                </c:pt>
                <c:pt idx="493">
                  <c:v>3000000</c:v>
                </c:pt>
                <c:pt idx="494">
                  <c:v>12500000</c:v>
                </c:pt>
                <c:pt idx="495">
                  <c:v>30000000</c:v>
                </c:pt>
                <c:pt idx="496">
                  <c:v>5000000</c:v>
                </c:pt>
                <c:pt idx="497">
                  <c:v>3000000</c:v>
                </c:pt>
                <c:pt idx="498">
                  <c:v>6000000</c:v>
                </c:pt>
                <c:pt idx="499">
                  <c:v>5000000</c:v>
                </c:pt>
                <c:pt idx="500">
                  <c:v>17000000</c:v>
                </c:pt>
                <c:pt idx="501">
                  <c:v>30000000</c:v>
                </c:pt>
                <c:pt idx="502">
                  <c:v>30000000</c:v>
                </c:pt>
                <c:pt idx="503">
                  <c:v>700000</c:v>
                </c:pt>
                <c:pt idx="504">
                  <c:v>12500000</c:v>
                </c:pt>
                <c:pt idx="505">
                  <c:v>35000000</c:v>
                </c:pt>
                <c:pt idx="506">
                  <c:v>50000000</c:v>
                </c:pt>
                <c:pt idx="507">
                  <c:v>17000000</c:v>
                </c:pt>
                <c:pt idx="508">
                  <c:v>6500000</c:v>
                </c:pt>
                <c:pt idx="509">
                  <c:v>38000000</c:v>
                </c:pt>
                <c:pt idx="510">
                  <c:v>38000000</c:v>
                </c:pt>
                <c:pt idx="511">
                  <c:v>960000</c:v>
                </c:pt>
                <c:pt idx="512">
                  <c:v>8500000</c:v>
                </c:pt>
                <c:pt idx="513">
                  <c:v>45000000</c:v>
                </c:pt>
                <c:pt idx="514">
                  <c:v>13800000</c:v>
                </c:pt>
                <c:pt idx="515">
                  <c:v>9000000</c:v>
                </c:pt>
                <c:pt idx="516">
                  <c:v>20000000</c:v>
                </c:pt>
                <c:pt idx="517">
                  <c:v>23000000</c:v>
                </c:pt>
                <c:pt idx="518">
                  <c:v>13000000</c:v>
                </c:pt>
                <c:pt idx="519">
                  <c:v>1000000</c:v>
                </c:pt>
                <c:pt idx="520">
                  <c:v>42000000</c:v>
                </c:pt>
                <c:pt idx="521">
                  <c:v>20000000</c:v>
                </c:pt>
                <c:pt idx="522">
                  <c:v>40000000</c:v>
                </c:pt>
                <c:pt idx="523">
                  <c:v>11000000</c:v>
                </c:pt>
                <c:pt idx="524">
                  <c:v>10000000</c:v>
                </c:pt>
                <c:pt idx="525">
                  <c:v>25000000</c:v>
                </c:pt>
                <c:pt idx="526">
                  <c:v>1100000</c:v>
                </c:pt>
                <c:pt idx="527">
                  <c:v>5000000</c:v>
                </c:pt>
                <c:pt idx="528">
                  <c:v>43000000</c:v>
                </c:pt>
                <c:pt idx="529">
                  <c:v>6500000</c:v>
                </c:pt>
                <c:pt idx="530">
                  <c:v>6000000</c:v>
                </c:pt>
                <c:pt idx="531">
                  <c:v>9000000</c:v>
                </c:pt>
                <c:pt idx="532">
                  <c:v>2000000</c:v>
                </c:pt>
                <c:pt idx="533">
                  <c:v>15000000</c:v>
                </c:pt>
                <c:pt idx="534">
                  <c:v>7000000</c:v>
                </c:pt>
                <c:pt idx="535">
                  <c:v>69000000</c:v>
                </c:pt>
                <c:pt idx="536">
                  <c:v>10500000</c:v>
                </c:pt>
                <c:pt idx="537">
                  <c:v>16500000</c:v>
                </c:pt>
                <c:pt idx="538">
                  <c:v>94000000</c:v>
                </c:pt>
                <c:pt idx="539">
                  <c:v>60000000</c:v>
                </c:pt>
                <c:pt idx="540">
                  <c:v>30000000</c:v>
                </c:pt>
                <c:pt idx="541">
                  <c:v>250000</c:v>
                </c:pt>
                <c:pt idx="542">
                  <c:v>18000000</c:v>
                </c:pt>
                <c:pt idx="543">
                  <c:v>25000000</c:v>
                </c:pt>
                <c:pt idx="544">
                  <c:v>13000000</c:v>
                </c:pt>
                <c:pt idx="545">
                  <c:v>13000000</c:v>
                </c:pt>
                <c:pt idx="546">
                  <c:v>10000000</c:v>
                </c:pt>
                <c:pt idx="547">
                  <c:v>20000000</c:v>
                </c:pt>
                <c:pt idx="548">
                  <c:v>35000000</c:v>
                </c:pt>
                <c:pt idx="549">
                  <c:v>30000000</c:v>
                </c:pt>
                <c:pt idx="550">
                  <c:v>5000000</c:v>
                </c:pt>
                <c:pt idx="551">
                  <c:v>11000000</c:v>
                </c:pt>
                <c:pt idx="552">
                  <c:v>650000</c:v>
                </c:pt>
                <c:pt idx="553">
                  <c:v>5000000</c:v>
                </c:pt>
                <c:pt idx="554">
                  <c:v>40000000</c:v>
                </c:pt>
                <c:pt idx="555">
                  <c:v>26000000</c:v>
                </c:pt>
                <c:pt idx="556">
                  <c:v>14000000</c:v>
                </c:pt>
                <c:pt idx="557">
                  <c:v>6000000</c:v>
                </c:pt>
                <c:pt idx="558">
                  <c:v>9000000</c:v>
                </c:pt>
                <c:pt idx="559">
                  <c:v>80000000</c:v>
                </c:pt>
                <c:pt idx="560">
                  <c:v>11000000</c:v>
                </c:pt>
                <c:pt idx="561">
                  <c:v>5000000</c:v>
                </c:pt>
                <c:pt idx="562">
                  <c:v>40000000</c:v>
                </c:pt>
                <c:pt idx="563">
                  <c:v>19000000</c:v>
                </c:pt>
                <c:pt idx="564">
                  <c:v>6000000</c:v>
                </c:pt>
                <c:pt idx="565">
                  <c:v>48000000</c:v>
                </c:pt>
                <c:pt idx="566">
                  <c:v>13000000</c:v>
                </c:pt>
                <c:pt idx="567">
                  <c:v>8500000</c:v>
                </c:pt>
                <c:pt idx="568">
                  <c:v>15000000</c:v>
                </c:pt>
                <c:pt idx="569">
                  <c:v>11000000</c:v>
                </c:pt>
                <c:pt idx="570">
                  <c:v>8000000</c:v>
                </c:pt>
                <c:pt idx="571">
                  <c:v>44000000</c:v>
                </c:pt>
                <c:pt idx="572">
                  <c:v>8200000</c:v>
                </c:pt>
                <c:pt idx="573">
                  <c:v>13000000</c:v>
                </c:pt>
                <c:pt idx="574">
                  <c:v>1000000</c:v>
                </c:pt>
                <c:pt idx="575">
                  <c:v>63000000</c:v>
                </c:pt>
                <c:pt idx="576">
                  <c:v>19000000</c:v>
                </c:pt>
                <c:pt idx="577">
                  <c:v>16000000</c:v>
                </c:pt>
                <c:pt idx="578">
                  <c:v>93000000</c:v>
                </c:pt>
                <c:pt idx="579">
                  <c:v>20000000</c:v>
                </c:pt>
                <c:pt idx="580">
                  <c:v>4000000</c:v>
                </c:pt>
                <c:pt idx="581">
                  <c:v>113000000</c:v>
                </c:pt>
                <c:pt idx="582">
                  <c:v>8500000</c:v>
                </c:pt>
                <c:pt idx="583">
                  <c:v>2000000</c:v>
                </c:pt>
                <c:pt idx="584">
                  <c:v>10000000</c:v>
                </c:pt>
                <c:pt idx="585">
                  <c:v>35000000</c:v>
                </c:pt>
                <c:pt idx="586">
                  <c:v>2700000</c:v>
                </c:pt>
                <c:pt idx="587">
                  <c:v>25000000</c:v>
                </c:pt>
                <c:pt idx="588">
                  <c:v>38000000</c:v>
                </c:pt>
                <c:pt idx="589">
                  <c:v>30000000</c:v>
                </c:pt>
                <c:pt idx="590">
                  <c:v>14000000</c:v>
                </c:pt>
                <c:pt idx="591">
                  <c:v>17000000</c:v>
                </c:pt>
                <c:pt idx="592">
                  <c:v>3000000</c:v>
                </c:pt>
                <c:pt idx="593">
                  <c:v>18000000</c:v>
                </c:pt>
                <c:pt idx="594">
                  <c:v>15000000</c:v>
                </c:pt>
                <c:pt idx="595">
                  <c:v>18000000</c:v>
                </c:pt>
                <c:pt idx="596">
                  <c:v>10000000</c:v>
                </c:pt>
                <c:pt idx="597">
                  <c:v>16000000</c:v>
                </c:pt>
                <c:pt idx="598">
                  <c:v>12000000</c:v>
                </c:pt>
                <c:pt idx="599">
                  <c:v>10000000</c:v>
                </c:pt>
                <c:pt idx="600">
                  <c:v>42000000</c:v>
                </c:pt>
                <c:pt idx="601">
                  <c:v>200000000</c:v>
                </c:pt>
                <c:pt idx="602">
                  <c:v>20000000</c:v>
                </c:pt>
                <c:pt idx="603">
                  <c:v>12500000</c:v>
                </c:pt>
                <c:pt idx="604">
                  <c:v>32000000</c:v>
                </c:pt>
                <c:pt idx="605">
                  <c:v>130000000</c:v>
                </c:pt>
                <c:pt idx="606">
                  <c:v>2000000</c:v>
                </c:pt>
                <c:pt idx="607">
                  <c:v>7000000</c:v>
                </c:pt>
                <c:pt idx="608">
                  <c:v>8000000</c:v>
                </c:pt>
                <c:pt idx="609">
                  <c:v>4000000</c:v>
                </c:pt>
                <c:pt idx="610">
                  <c:v>8000000</c:v>
                </c:pt>
                <c:pt idx="611">
                  <c:v>65000000</c:v>
                </c:pt>
                <c:pt idx="612">
                  <c:v>26000000</c:v>
                </c:pt>
                <c:pt idx="613">
                  <c:v>27000000</c:v>
                </c:pt>
                <c:pt idx="614">
                  <c:v>35000000</c:v>
                </c:pt>
                <c:pt idx="615">
                  <c:v>12000000</c:v>
                </c:pt>
                <c:pt idx="616">
                  <c:v>10000000</c:v>
                </c:pt>
                <c:pt idx="617">
                  <c:v>237000000</c:v>
                </c:pt>
                <c:pt idx="618">
                  <c:v>20000000</c:v>
                </c:pt>
                <c:pt idx="619">
                  <c:v>5000000</c:v>
                </c:pt>
                <c:pt idx="620">
                  <c:v>23600000</c:v>
                </c:pt>
                <c:pt idx="621">
                  <c:v>25000000</c:v>
                </c:pt>
                <c:pt idx="622">
                  <c:v>14500000</c:v>
                </c:pt>
                <c:pt idx="623">
                  <c:v>17000000</c:v>
                </c:pt>
                <c:pt idx="624">
                  <c:v>25000000</c:v>
                </c:pt>
                <c:pt idx="625">
                  <c:v>17000000</c:v>
                </c:pt>
                <c:pt idx="626">
                  <c:v>15000000</c:v>
                </c:pt>
                <c:pt idx="627">
                  <c:v>17000000</c:v>
                </c:pt>
                <c:pt idx="628">
                  <c:v>15000000</c:v>
                </c:pt>
                <c:pt idx="629">
                  <c:v>80000000</c:v>
                </c:pt>
                <c:pt idx="630">
                  <c:v>12000000</c:v>
                </c:pt>
                <c:pt idx="631">
                  <c:v>1800000</c:v>
                </c:pt>
                <c:pt idx="632">
                  <c:v>32000000</c:v>
                </c:pt>
                <c:pt idx="633">
                  <c:v>17000000</c:v>
                </c:pt>
                <c:pt idx="634">
                  <c:v>72000000</c:v>
                </c:pt>
                <c:pt idx="635">
                  <c:v>40000000</c:v>
                </c:pt>
                <c:pt idx="636">
                  <c:v>52000000</c:v>
                </c:pt>
                <c:pt idx="637">
                  <c:v>20000000</c:v>
                </c:pt>
                <c:pt idx="638">
                  <c:v>25000000</c:v>
                </c:pt>
                <c:pt idx="639">
                  <c:v>35000000</c:v>
                </c:pt>
                <c:pt idx="640">
                  <c:v>12000000</c:v>
                </c:pt>
                <c:pt idx="641">
                  <c:v>73000000</c:v>
                </c:pt>
                <c:pt idx="642">
                  <c:v>35000000</c:v>
                </c:pt>
                <c:pt idx="643">
                  <c:v>40000000</c:v>
                </c:pt>
                <c:pt idx="644">
                  <c:v>11000000</c:v>
                </c:pt>
                <c:pt idx="645">
                  <c:v>18000000</c:v>
                </c:pt>
                <c:pt idx="646">
                  <c:v>24000000</c:v>
                </c:pt>
                <c:pt idx="647">
                  <c:v>45000000</c:v>
                </c:pt>
                <c:pt idx="648">
                  <c:v>6000000</c:v>
                </c:pt>
                <c:pt idx="649">
                  <c:v>12000000</c:v>
                </c:pt>
                <c:pt idx="650">
                  <c:v>25000000</c:v>
                </c:pt>
                <c:pt idx="651">
                  <c:v>11500000</c:v>
                </c:pt>
                <c:pt idx="652">
                  <c:v>70000000</c:v>
                </c:pt>
                <c:pt idx="653">
                  <c:v>19000000</c:v>
                </c:pt>
                <c:pt idx="654">
                  <c:v>50000000</c:v>
                </c:pt>
                <c:pt idx="655">
                  <c:v>1500000</c:v>
                </c:pt>
                <c:pt idx="656">
                  <c:v>10000000</c:v>
                </c:pt>
                <c:pt idx="657">
                  <c:v>19000000</c:v>
                </c:pt>
                <c:pt idx="658">
                  <c:v>44500000</c:v>
                </c:pt>
                <c:pt idx="659">
                  <c:v>25000000</c:v>
                </c:pt>
                <c:pt idx="660">
                  <c:v>33000000</c:v>
                </c:pt>
                <c:pt idx="661">
                  <c:v>10000000</c:v>
                </c:pt>
                <c:pt idx="662">
                  <c:v>5000000</c:v>
                </c:pt>
                <c:pt idx="663">
                  <c:v>11000000</c:v>
                </c:pt>
                <c:pt idx="664">
                  <c:v>5000000</c:v>
                </c:pt>
                <c:pt idx="665">
                  <c:v>31000000</c:v>
                </c:pt>
                <c:pt idx="666">
                  <c:v>55000000</c:v>
                </c:pt>
                <c:pt idx="667">
                  <c:v>2000000</c:v>
                </c:pt>
                <c:pt idx="668">
                  <c:v>34000000</c:v>
                </c:pt>
                <c:pt idx="669">
                  <c:v>50000000</c:v>
                </c:pt>
                <c:pt idx="670">
                  <c:v>20000000</c:v>
                </c:pt>
                <c:pt idx="671">
                  <c:v>81000000</c:v>
                </c:pt>
                <c:pt idx="672">
                  <c:v>13000000</c:v>
                </c:pt>
                <c:pt idx="673">
                  <c:v>59000000</c:v>
                </c:pt>
                <c:pt idx="674">
                  <c:v>38000000</c:v>
                </c:pt>
                <c:pt idx="675">
                  <c:v>15000000</c:v>
                </c:pt>
                <c:pt idx="676">
                  <c:v>26000000</c:v>
                </c:pt>
                <c:pt idx="677">
                  <c:v>25000000</c:v>
                </c:pt>
                <c:pt idx="678">
                  <c:v>40000000</c:v>
                </c:pt>
                <c:pt idx="679">
                  <c:v>1000000</c:v>
                </c:pt>
                <c:pt idx="680">
                  <c:v>55000000</c:v>
                </c:pt>
                <c:pt idx="681">
                  <c:v>50000000</c:v>
                </c:pt>
                <c:pt idx="682">
                  <c:v>8000000</c:v>
                </c:pt>
                <c:pt idx="683">
                  <c:v>10000000</c:v>
                </c:pt>
                <c:pt idx="684">
                  <c:v>3500000</c:v>
                </c:pt>
                <c:pt idx="685">
                  <c:v>58000000</c:v>
                </c:pt>
                <c:pt idx="686">
                  <c:v>12305523</c:v>
                </c:pt>
                <c:pt idx="687">
                  <c:v>38000000</c:v>
                </c:pt>
                <c:pt idx="688">
                  <c:v>10000000</c:v>
                </c:pt>
                <c:pt idx="689">
                  <c:v>6000000</c:v>
                </c:pt>
                <c:pt idx="690">
                  <c:v>75000000</c:v>
                </c:pt>
                <c:pt idx="691">
                  <c:v>24000000</c:v>
                </c:pt>
                <c:pt idx="692">
                  <c:v>37000000</c:v>
                </c:pt>
                <c:pt idx="693">
                  <c:v>15000000</c:v>
                </c:pt>
                <c:pt idx="694">
                  <c:v>11000000</c:v>
                </c:pt>
                <c:pt idx="695">
                  <c:v>17500000</c:v>
                </c:pt>
                <c:pt idx="696">
                  <c:v>27000000</c:v>
                </c:pt>
                <c:pt idx="697">
                  <c:v>150000000</c:v>
                </c:pt>
                <c:pt idx="698">
                  <c:v>28000000</c:v>
                </c:pt>
                <c:pt idx="699">
                  <c:v>139000000</c:v>
                </c:pt>
                <c:pt idx="700">
                  <c:v>45000000</c:v>
                </c:pt>
                <c:pt idx="701">
                  <c:v>7000000</c:v>
                </c:pt>
                <c:pt idx="702">
                  <c:v>10000000</c:v>
                </c:pt>
                <c:pt idx="703">
                  <c:v>20000000</c:v>
                </c:pt>
                <c:pt idx="704">
                  <c:v>185000000</c:v>
                </c:pt>
                <c:pt idx="705">
                  <c:v>25000000</c:v>
                </c:pt>
                <c:pt idx="706">
                  <c:v>5000000</c:v>
                </c:pt>
                <c:pt idx="707">
                  <c:v>15000000</c:v>
                </c:pt>
                <c:pt idx="708">
                  <c:v>18000000</c:v>
                </c:pt>
                <c:pt idx="709">
                  <c:v>15000000</c:v>
                </c:pt>
                <c:pt idx="710">
                  <c:v>15000000</c:v>
                </c:pt>
                <c:pt idx="711">
                  <c:v>25000000</c:v>
                </c:pt>
                <c:pt idx="712">
                  <c:v>30000000</c:v>
                </c:pt>
                <c:pt idx="713">
                  <c:v>41000000</c:v>
                </c:pt>
                <c:pt idx="714">
                  <c:v>16000000</c:v>
                </c:pt>
                <c:pt idx="715">
                  <c:v>92000000</c:v>
                </c:pt>
                <c:pt idx="716">
                  <c:v>15000000</c:v>
                </c:pt>
                <c:pt idx="717">
                  <c:v>9000000</c:v>
                </c:pt>
                <c:pt idx="718">
                  <c:v>20000000</c:v>
                </c:pt>
                <c:pt idx="719">
                  <c:v>220000000</c:v>
                </c:pt>
                <c:pt idx="720">
                  <c:v>25000000</c:v>
                </c:pt>
                <c:pt idx="721">
                  <c:v>5000000</c:v>
                </c:pt>
                <c:pt idx="722">
                  <c:v>5000000</c:v>
                </c:pt>
                <c:pt idx="723">
                  <c:v>20000000</c:v>
                </c:pt>
                <c:pt idx="724">
                  <c:v>8000000</c:v>
                </c:pt>
                <c:pt idx="725">
                  <c:v>20000000</c:v>
                </c:pt>
                <c:pt idx="726">
                  <c:v>31000000</c:v>
                </c:pt>
                <c:pt idx="727">
                  <c:v>20000000</c:v>
                </c:pt>
                <c:pt idx="728">
                  <c:v>5000000</c:v>
                </c:pt>
                <c:pt idx="729">
                  <c:v>65000000</c:v>
                </c:pt>
                <c:pt idx="730">
                  <c:v>4500000</c:v>
                </c:pt>
                <c:pt idx="731">
                  <c:v>13500000</c:v>
                </c:pt>
                <c:pt idx="732">
                  <c:v>15000000</c:v>
                </c:pt>
                <c:pt idx="733">
                  <c:v>90000000</c:v>
                </c:pt>
                <c:pt idx="734">
                  <c:v>9000000</c:v>
                </c:pt>
                <c:pt idx="735">
                  <c:v>62000000</c:v>
                </c:pt>
                <c:pt idx="736">
                  <c:v>8000000</c:v>
                </c:pt>
                <c:pt idx="737">
                  <c:v>10000000</c:v>
                </c:pt>
                <c:pt idx="738">
                  <c:v>20000000</c:v>
                </c:pt>
                <c:pt idx="739">
                  <c:v>3500000</c:v>
                </c:pt>
                <c:pt idx="740">
                  <c:v>8000000</c:v>
                </c:pt>
                <c:pt idx="741">
                  <c:v>52000000</c:v>
                </c:pt>
                <c:pt idx="742">
                  <c:v>40000</c:v>
                </c:pt>
                <c:pt idx="743">
                  <c:v>42000000</c:v>
                </c:pt>
                <c:pt idx="744">
                  <c:v>46000000</c:v>
                </c:pt>
                <c:pt idx="745">
                  <c:v>26000000</c:v>
                </c:pt>
                <c:pt idx="746">
                  <c:v>61000000</c:v>
                </c:pt>
                <c:pt idx="747">
                  <c:v>100000000</c:v>
                </c:pt>
                <c:pt idx="748">
                  <c:v>2500000</c:v>
                </c:pt>
                <c:pt idx="749">
                  <c:v>30000000</c:v>
                </c:pt>
                <c:pt idx="750">
                  <c:v>90000000</c:v>
                </c:pt>
                <c:pt idx="751">
                  <c:v>9000000</c:v>
                </c:pt>
                <c:pt idx="752">
                  <c:v>63000000</c:v>
                </c:pt>
                <c:pt idx="753">
                  <c:v>14000000</c:v>
                </c:pt>
                <c:pt idx="754">
                  <c:v>40000000</c:v>
                </c:pt>
                <c:pt idx="755">
                  <c:v>24000000</c:v>
                </c:pt>
                <c:pt idx="756">
                  <c:v>22000000</c:v>
                </c:pt>
                <c:pt idx="757">
                  <c:v>3000000</c:v>
                </c:pt>
                <c:pt idx="758">
                  <c:v>115000000</c:v>
                </c:pt>
                <c:pt idx="759">
                  <c:v>50000000</c:v>
                </c:pt>
                <c:pt idx="760">
                  <c:v>3500000</c:v>
                </c:pt>
                <c:pt idx="761">
                  <c:v>30000000</c:v>
                </c:pt>
                <c:pt idx="762">
                  <c:v>125000000</c:v>
                </c:pt>
                <c:pt idx="763">
                  <c:v>2000000</c:v>
                </c:pt>
                <c:pt idx="764">
                  <c:v>40000000</c:v>
                </c:pt>
                <c:pt idx="765">
                  <c:v>150000000</c:v>
                </c:pt>
                <c:pt idx="766">
                  <c:v>15000000</c:v>
                </c:pt>
                <c:pt idx="767">
                  <c:v>5000000</c:v>
                </c:pt>
                <c:pt idx="768">
                  <c:v>12000000</c:v>
                </c:pt>
                <c:pt idx="769">
                  <c:v>16000000</c:v>
                </c:pt>
                <c:pt idx="770">
                  <c:v>16000000</c:v>
                </c:pt>
                <c:pt idx="771">
                  <c:v>25000000</c:v>
                </c:pt>
                <c:pt idx="772">
                  <c:v>10000000</c:v>
                </c:pt>
                <c:pt idx="773">
                  <c:v>20000000</c:v>
                </c:pt>
                <c:pt idx="774">
                  <c:v>5000000</c:v>
                </c:pt>
                <c:pt idx="775">
                  <c:v>30000000</c:v>
                </c:pt>
                <c:pt idx="776">
                  <c:v>22000000</c:v>
                </c:pt>
                <c:pt idx="777">
                  <c:v>12000000</c:v>
                </c:pt>
                <c:pt idx="778">
                  <c:v>12000000</c:v>
                </c:pt>
                <c:pt idx="779">
                  <c:v>3000000</c:v>
                </c:pt>
                <c:pt idx="780">
                  <c:v>4000000</c:v>
                </c:pt>
                <c:pt idx="781">
                  <c:v>92000000</c:v>
                </c:pt>
                <c:pt idx="782">
                  <c:v>100000000</c:v>
                </c:pt>
                <c:pt idx="783">
                  <c:v>12000000</c:v>
                </c:pt>
                <c:pt idx="784">
                  <c:v>17000000</c:v>
                </c:pt>
                <c:pt idx="785">
                  <c:v>70000000</c:v>
                </c:pt>
                <c:pt idx="786">
                  <c:v>20000000</c:v>
                </c:pt>
                <c:pt idx="787">
                  <c:v>12000000</c:v>
                </c:pt>
                <c:pt idx="788">
                  <c:v>12000000</c:v>
                </c:pt>
                <c:pt idx="789">
                  <c:v>90000000</c:v>
                </c:pt>
                <c:pt idx="790">
                  <c:v>800000</c:v>
                </c:pt>
                <c:pt idx="791">
                  <c:v>6500000</c:v>
                </c:pt>
                <c:pt idx="792">
                  <c:v>5000000</c:v>
                </c:pt>
                <c:pt idx="793">
                  <c:v>16500000</c:v>
                </c:pt>
                <c:pt idx="794">
                  <c:v>48000000</c:v>
                </c:pt>
                <c:pt idx="795">
                  <c:v>27000000</c:v>
                </c:pt>
                <c:pt idx="796">
                  <c:v>3200000</c:v>
                </c:pt>
                <c:pt idx="797">
                  <c:v>75000000</c:v>
                </c:pt>
                <c:pt idx="798">
                  <c:v>55000000</c:v>
                </c:pt>
                <c:pt idx="799">
                  <c:v>32000000</c:v>
                </c:pt>
                <c:pt idx="800">
                  <c:v>20000000</c:v>
                </c:pt>
                <c:pt idx="801">
                  <c:v>2000000</c:v>
                </c:pt>
                <c:pt idx="802">
                  <c:v>9000000</c:v>
                </c:pt>
                <c:pt idx="803">
                  <c:v>2500000</c:v>
                </c:pt>
                <c:pt idx="804">
                  <c:v>30000000</c:v>
                </c:pt>
                <c:pt idx="805">
                  <c:v>10000000</c:v>
                </c:pt>
                <c:pt idx="806">
                  <c:v>50000000</c:v>
                </c:pt>
                <c:pt idx="807">
                  <c:v>40000000</c:v>
                </c:pt>
                <c:pt idx="808">
                  <c:v>30000000</c:v>
                </c:pt>
                <c:pt idx="809">
                  <c:v>8000000</c:v>
                </c:pt>
                <c:pt idx="810">
                  <c:v>28000000</c:v>
                </c:pt>
                <c:pt idx="811">
                  <c:v>10000000</c:v>
                </c:pt>
                <c:pt idx="812">
                  <c:v>125000000</c:v>
                </c:pt>
                <c:pt idx="813">
                  <c:v>50000000</c:v>
                </c:pt>
                <c:pt idx="814">
                  <c:v>8500000</c:v>
                </c:pt>
                <c:pt idx="815">
                  <c:v>70000000</c:v>
                </c:pt>
                <c:pt idx="816">
                  <c:v>22000000</c:v>
                </c:pt>
                <c:pt idx="817">
                  <c:v>10000000</c:v>
                </c:pt>
                <c:pt idx="818">
                  <c:v>12000000</c:v>
                </c:pt>
                <c:pt idx="819">
                  <c:v>10500000</c:v>
                </c:pt>
                <c:pt idx="820">
                  <c:v>26000000</c:v>
                </c:pt>
                <c:pt idx="821">
                  <c:v>15000000</c:v>
                </c:pt>
                <c:pt idx="822">
                  <c:v>4000000</c:v>
                </c:pt>
                <c:pt idx="823">
                  <c:v>50000000</c:v>
                </c:pt>
                <c:pt idx="824">
                  <c:v>16000000</c:v>
                </c:pt>
                <c:pt idx="825">
                  <c:v>23000000</c:v>
                </c:pt>
                <c:pt idx="826">
                  <c:v>50000000</c:v>
                </c:pt>
                <c:pt idx="827">
                  <c:v>115000000</c:v>
                </c:pt>
                <c:pt idx="828">
                  <c:v>11000000</c:v>
                </c:pt>
                <c:pt idx="829">
                  <c:v>90000000</c:v>
                </c:pt>
                <c:pt idx="830">
                  <c:v>17000000</c:v>
                </c:pt>
                <c:pt idx="831">
                  <c:v>17000000</c:v>
                </c:pt>
                <c:pt idx="832">
                  <c:v>21000000</c:v>
                </c:pt>
                <c:pt idx="833">
                  <c:v>1000000</c:v>
                </c:pt>
                <c:pt idx="834">
                  <c:v>28000000</c:v>
                </c:pt>
                <c:pt idx="835">
                  <c:v>32000000</c:v>
                </c:pt>
                <c:pt idx="836">
                  <c:v>500000</c:v>
                </c:pt>
                <c:pt idx="837">
                  <c:v>31500000</c:v>
                </c:pt>
                <c:pt idx="838">
                  <c:v>7000000</c:v>
                </c:pt>
                <c:pt idx="839">
                  <c:v>30000000</c:v>
                </c:pt>
                <c:pt idx="840">
                  <c:v>21000000</c:v>
                </c:pt>
                <c:pt idx="841">
                  <c:v>30000000</c:v>
                </c:pt>
                <c:pt idx="842">
                  <c:v>37000000</c:v>
                </c:pt>
                <c:pt idx="843">
                  <c:v>16000000</c:v>
                </c:pt>
                <c:pt idx="844">
                  <c:v>14000000</c:v>
                </c:pt>
                <c:pt idx="845">
                  <c:v>14000000</c:v>
                </c:pt>
                <c:pt idx="846">
                  <c:v>21000000</c:v>
                </c:pt>
                <c:pt idx="847">
                  <c:v>6000000</c:v>
                </c:pt>
                <c:pt idx="848">
                  <c:v>16000000</c:v>
                </c:pt>
                <c:pt idx="849">
                  <c:v>27500000</c:v>
                </c:pt>
                <c:pt idx="850">
                  <c:v>22000000</c:v>
                </c:pt>
                <c:pt idx="851">
                  <c:v>35000000</c:v>
                </c:pt>
                <c:pt idx="852">
                  <c:v>3300000</c:v>
                </c:pt>
                <c:pt idx="853">
                  <c:v>75000000</c:v>
                </c:pt>
                <c:pt idx="854">
                  <c:v>80000000</c:v>
                </c:pt>
                <c:pt idx="855">
                  <c:v>55000000</c:v>
                </c:pt>
                <c:pt idx="856">
                  <c:v>5000000</c:v>
                </c:pt>
                <c:pt idx="857">
                  <c:v>61000000</c:v>
                </c:pt>
                <c:pt idx="858">
                  <c:v>18000000</c:v>
                </c:pt>
                <c:pt idx="859">
                  <c:v>120000000</c:v>
                </c:pt>
                <c:pt idx="860">
                  <c:v>3000000</c:v>
                </c:pt>
                <c:pt idx="861">
                  <c:v>20000000</c:v>
                </c:pt>
                <c:pt idx="862">
                  <c:v>40000000</c:v>
                </c:pt>
                <c:pt idx="863">
                  <c:v>18000000</c:v>
                </c:pt>
                <c:pt idx="864">
                  <c:v>20000000</c:v>
                </c:pt>
                <c:pt idx="865">
                  <c:v>1900000</c:v>
                </c:pt>
                <c:pt idx="866">
                  <c:v>25000000</c:v>
                </c:pt>
                <c:pt idx="867">
                  <c:v>7000000</c:v>
                </c:pt>
                <c:pt idx="868">
                  <c:v>52000000</c:v>
                </c:pt>
                <c:pt idx="869">
                  <c:v>28000000</c:v>
                </c:pt>
                <c:pt idx="870">
                  <c:v>9000000</c:v>
                </c:pt>
                <c:pt idx="871">
                  <c:v>20000000</c:v>
                </c:pt>
                <c:pt idx="872">
                  <c:v>40000000</c:v>
                </c:pt>
                <c:pt idx="873">
                  <c:v>20000000</c:v>
                </c:pt>
                <c:pt idx="874">
                  <c:v>15000000</c:v>
                </c:pt>
                <c:pt idx="875">
                  <c:v>28000000</c:v>
                </c:pt>
                <c:pt idx="876">
                  <c:v>2400000</c:v>
                </c:pt>
                <c:pt idx="877">
                  <c:v>16000000</c:v>
                </c:pt>
                <c:pt idx="878">
                  <c:v>24000000</c:v>
                </c:pt>
                <c:pt idx="879">
                  <c:v>60000000</c:v>
                </c:pt>
                <c:pt idx="880">
                  <c:v>54000000</c:v>
                </c:pt>
                <c:pt idx="881">
                  <c:v>1200000</c:v>
                </c:pt>
                <c:pt idx="882">
                  <c:v>30250000</c:v>
                </c:pt>
                <c:pt idx="883">
                  <c:v>35000000</c:v>
                </c:pt>
                <c:pt idx="884">
                  <c:v>40000000</c:v>
                </c:pt>
                <c:pt idx="885">
                  <c:v>40000000</c:v>
                </c:pt>
                <c:pt idx="886">
                  <c:v>45000000</c:v>
                </c:pt>
                <c:pt idx="887">
                  <c:v>45000000</c:v>
                </c:pt>
                <c:pt idx="888">
                  <c:v>12000000</c:v>
                </c:pt>
                <c:pt idx="889">
                  <c:v>30000000</c:v>
                </c:pt>
                <c:pt idx="890">
                  <c:v>16000000</c:v>
                </c:pt>
                <c:pt idx="891">
                  <c:v>26000000</c:v>
                </c:pt>
                <c:pt idx="892">
                  <c:v>25000000</c:v>
                </c:pt>
                <c:pt idx="893">
                  <c:v>3000000</c:v>
                </c:pt>
                <c:pt idx="894">
                  <c:v>40000000</c:v>
                </c:pt>
                <c:pt idx="895">
                  <c:v>18000000</c:v>
                </c:pt>
                <c:pt idx="896">
                  <c:v>35000000</c:v>
                </c:pt>
                <c:pt idx="897">
                  <c:v>40000000</c:v>
                </c:pt>
                <c:pt idx="898">
                  <c:v>75000000</c:v>
                </c:pt>
                <c:pt idx="899">
                  <c:v>1200000</c:v>
                </c:pt>
                <c:pt idx="900">
                  <c:v>22000000</c:v>
                </c:pt>
                <c:pt idx="901">
                  <c:v>38000000</c:v>
                </c:pt>
                <c:pt idx="902">
                  <c:v>15000000</c:v>
                </c:pt>
                <c:pt idx="903">
                  <c:v>30000000</c:v>
                </c:pt>
                <c:pt idx="904">
                  <c:v>5000000</c:v>
                </c:pt>
                <c:pt idx="905">
                  <c:v>15000000</c:v>
                </c:pt>
                <c:pt idx="906">
                  <c:v>14000000</c:v>
                </c:pt>
                <c:pt idx="907">
                  <c:v>16000000</c:v>
                </c:pt>
                <c:pt idx="908">
                  <c:v>90000000</c:v>
                </c:pt>
                <c:pt idx="909">
                  <c:v>35000000</c:v>
                </c:pt>
                <c:pt idx="910">
                  <c:v>60000000</c:v>
                </c:pt>
                <c:pt idx="911">
                  <c:v>12000000</c:v>
                </c:pt>
                <c:pt idx="912">
                  <c:v>35000000</c:v>
                </c:pt>
                <c:pt idx="913">
                  <c:v>35000000</c:v>
                </c:pt>
                <c:pt idx="914">
                  <c:v>20000000</c:v>
                </c:pt>
                <c:pt idx="915">
                  <c:v>23000000</c:v>
                </c:pt>
                <c:pt idx="916">
                  <c:v>22000000</c:v>
                </c:pt>
                <c:pt idx="917">
                  <c:v>13000000</c:v>
                </c:pt>
                <c:pt idx="918">
                  <c:v>18000000</c:v>
                </c:pt>
                <c:pt idx="919">
                  <c:v>28000000</c:v>
                </c:pt>
                <c:pt idx="920">
                  <c:v>1500000</c:v>
                </c:pt>
                <c:pt idx="921">
                  <c:v>35000000</c:v>
                </c:pt>
                <c:pt idx="922">
                  <c:v>3300000</c:v>
                </c:pt>
                <c:pt idx="923">
                  <c:v>48000000</c:v>
                </c:pt>
                <c:pt idx="924">
                  <c:v>20000000</c:v>
                </c:pt>
                <c:pt idx="925">
                  <c:v>28000000</c:v>
                </c:pt>
                <c:pt idx="926">
                  <c:v>52000000</c:v>
                </c:pt>
                <c:pt idx="927">
                  <c:v>6400000</c:v>
                </c:pt>
                <c:pt idx="928">
                  <c:v>110000000</c:v>
                </c:pt>
                <c:pt idx="929">
                  <c:v>60000000</c:v>
                </c:pt>
                <c:pt idx="930">
                  <c:v>140000000</c:v>
                </c:pt>
                <c:pt idx="931">
                  <c:v>12000000</c:v>
                </c:pt>
                <c:pt idx="932">
                  <c:v>40000000</c:v>
                </c:pt>
                <c:pt idx="933">
                  <c:v>26000000</c:v>
                </c:pt>
                <c:pt idx="934">
                  <c:v>26000000</c:v>
                </c:pt>
                <c:pt idx="935">
                  <c:v>80000000</c:v>
                </c:pt>
                <c:pt idx="936">
                  <c:v>8000000</c:v>
                </c:pt>
                <c:pt idx="937">
                  <c:v>25000000</c:v>
                </c:pt>
                <c:pt idx="938">
                  <c:v>45000000</c:v>
                </c:pt>
                <c:pt idx="939">
                  <c:v>35000000</c:v>
                </c:pt>
                <c:pt idx="940">
                  <c:v>7000000</c:v>
                </c:pt>
                <c:pt idx="941">
                  <c:v>40000000</c:v>
                </c:pt>
                <c:pt idx="942">
                  <c:v>15000000</c:v>
                </c:pt>
                <c:pt idx="943">
                  <c:v>38000000</c:v>
                </c:pt>
                <c:pt idx="944">
                  <c:v>15000000</c:v>
                </c:pt>
                <c:pt idx="945">
                  <c:v>20000000</c:v>
                </c:pt>
                <c:pt idx="946">
                  <c:v>30000000</c:v>
                </c:pt>
                <c:pt idx="947">
                  <c:v>27000000</c:v>
                </c:pt>
                <c:pt idx="948">
                  <c:v>45000000</c:v>
                </c:pt>
                <c:pt idx="949">
                  <c:v>25000000</c:v>
                </c:pt>
                <c:pt idx="950">
                  <c:v>6500000</c:v>
                </c:pt>
                <c:pt idx="951">
                  <c:v>15000000</c:v>
                </c:pt>
                <c:pt idx="952">
                  <c:v>17000000</c:v>
                </c:pt>
                <c:pt idx="953">
                  <c:v>8000000</c:v>
                </c:pt>
                <c:pt idx="954">
                  <c:v>500000</c:v>
                </c:pt>
                <c:pt idx="955">
                  <c:v>13000000</c:v>
                </c:pt>
                <c:pt idx="956">
                  <c:v>40000000</c:v>
                </c:pt>
                <c:pt idx="957">
                  <c:v>22000000</c:v>
                </c:pt>
                <c:pt idx="958">
                  <c:v>9000000</c:v>
                </c:pt>
                <c:pt idx="959">
                  <c:v>15000000</c:v>
                </c:pt>
                <c:pt idx="960">
                  <c:v>26000000</c:v>
                </c:pt>
                <c:pt idx="961">
                  <c:v>28000000</c:v>
                </c:pt>
                <c:pt idx="962">
                  <c:v>21000000</c:v>
                </c:pt>
                <c:pt idx="963">
                  <c:v>500000</c:v>
                </c:pt>
                <c:pt idx="964">
                  <c:v>30000000</c:v>
                </c:pt>
                <c:pt idx="965">
                  <c:v>30000000</c:v>
                </c:pt>
                <c:pt idx="966">
                  <c:v>30000000</c:v>
                </c:pt>
                <c:pt idx="967">
                  <c:v>17000000</c:v>
                </c:pt>
                <c:pt idx="968">
                  <c:v>30000000</c:v>
                </c:pt>
                <c:pt idx="969">
                  <c:v>6000000</c:v>
                </c:pt>
                <c:pt idx="970">
                  <c:v>23000000</c:v>
                </c:pt>
                <c:pt idx="971">
                  <c:v>74000000</c:v>
                </c:pt>
                <c:pt idx="972">
                  <c:v>1900000</c:v>
                </c:pt>
                <c:pt idx="973">
                  <c:v>13000000</c:v>
                </c:pt>
                <c:pt idx="974">
                  <c:v>8000000</c:v>
                </c:pt>
                <c:pt idx="975">
                  <c:v>40000000</c:v>
                </c:pt>
                <c:pt idx="976">
                  <c:v>20000000</c:v>
                </c:pt>
                <c:pt idx="977">
                  <c:v>14000000</c:v>
                </c:pt>
                <c:pt idx="978">
                  <c:v>13000000</c:v>
                </c:pt>
                <c:pt idx="979">
                  <c:v>90000000</c:v>
                </c:pt>
                <c:pt idx="980">
                  <c:v>15000000</c:v>
                </c:pt>
                <c:pt idx="981">
                  <c:v>15000000</c:v>
                </c:pt>
                <c:pt idx="982">
                  <c:v>140000000</c:v>
                </c:pt>
                <c:pt idx="983">
                  <c:v>11000000</c:v>
                </c:pt>
                <c:pt idx="984">
                  <c:v>8000000</c:v>
                </c:pt>
                <c:pt idx="985">
                  <c:v>29000000</c:v>
                </c:pt>
                <c:pt idx="986">
                  <c:v>70000000</c:v>
                </c:pt>
                <c:pt idx="987">
                  <c:v>3000000</c:v>
                </c:pt>
                <c:pt idx="988">
                  <c:v>30000000</c:v>
                </c:pt>
                <c:pt idx="989">
                  <c:v>25000000</c:v>
                </c:pt>
                <c:pt idx="990">
                  <c:v>35000000</c:v>
                </c:pt>
                <c:pt idx="991">
                  <c:v>2500000</c:v>
                </c:pt>
                <c:pt idx="992">
                  <c:v>8000000</c:v>
                </c:pt>
                <c:pt idx="993">
                  <c:v>10000000</c:v>
                </c:pt>
                <c:pt idx="994">
                  <c:v>85000000</c:v>
                </c:pt>
                <c:pt idx="995">
                  <c:v>35000000</c:v>
                </c:pt>
                <c:pt idx="996">
                  <c:v>35000000</c:v>
                </c:pt>
                <c:pt idx="997">
                  <c:v>19000000</c:v>
                </c:pt>
                <c:pt idx="998">
                  <c:v>7000000</c:v>
                </c:pt>
                <c:pt idx="999">
                  <c:v>12000000</c:v>
                </c:pt>
                <c:pt idx="1000">
                  <c:v>2700000</c:v>
                </c:pt>
                <c:pt idx="1001">
                  <c:v>16000000</c:v>
                </c:pt>
                <c:pt idx="1002">
                  <c:v>75000000</c:v>
                </c:pt>
                <c:pt idx="1003">
                  <c:v>30000000</c:v>
                </c:pt>
                <c:pt idx="1004">
                  <c:v>10000000</c:v>
                </c:pt>
                <c:pt idx="1005">
                  <c:v>20000000</c:v>
                </c:pt>
                <c:pt idx="1006">
                  <c:v>6000000</c:v>
                </c:pt>
                <c:pt idx="1007">
                  <c:v>7000000</c:v>
                </c:pt>
                <c:pt idx="1008">
                  <c:v>150000000</c:v>
                </c:pt>
                <c:pt idx="1009">
                  <c:v>52000000</c:v>
                </c:pt>
                <c:pt idx="1010">
                  <c:v>3768785</c:v>
                </c:pt>
                <c:pt idx="1011">
                  <c:v>80000000</c:v>
                </c:pt>
                <c:pt idx="1012">
                  <c:v>30000000</c:v>
                </c:pt>
                <c:pt idx="1013">
                  <c:v>95000000</c:v>
                </c:pt>
                <c:pt idx="1014">
                  <c:v>95000000</c:v>
                </c:pt>
                <c:pt idx="1015">
                  <c:v>8000000</c:v>
                </c:pt>
                <c:pt idx="1016">
                  <c:v>50000000</c:v>
                </c:pt>
                <c:pt idx="1017">
                  <c:v>108000000</c:v>
                </c:pt>
                <c:pt idx="1018">
                  <c:v>123000000</c:v>
                </c:pt>
                <c:pt idx="1019">
                  <c:v>12000000</c:v>
                </c:pt>
                <c:pt idx="1020">
                  <c:v>15000000</c:v>
                </c:pt>
                <c:pt idx="1021">
                  <c:v>3400000</c:v>
                </c:pt>
                <c:pt idx="1022">
                  <c:v>12000000</c:v>
                </c:pt>
                <c:pt idx="1023">
                  <c:v>25000000</c:v>
                </c:pt>
                <c:pt idx="1024">
                  <c:v>15000000</c:v>
                </c:pt>
                <c:pt idx="1025">
                  <c:v>40000000</c:v>
                </c:pt>
                <c:pt idx="1026">
                  <c:v>75000000</c:v>
                </c:pt>
                <c:pt idx="1027">
                  <c:v>17000000</c:v>
                </c:pt>
                <c:pt idx="1028">
                  <c:v>30000000</c:v>
                </c:pt>
                <c:pt idx="1029">
                  <c:v>20000000</c:v>
                </c:pt>
                <c:pt idx="1030">
                  <c:v>60000000</c:v>
                </c:pt>
                <c:pt idx="1031">
                  <c:v>42000000</c:v>
                </c:pt>
                <c:pt idx="1032">
                  <c:v>10600000</c:v>
                </c:pt>
                <c:pt idx="1033">
                  <c:v>7000000</c:v>
                </c:pt>
                <c:pt idx="1034">
                  <c:v>8000000</c:v>
                </c:pt>
                <c:pt idx="1035">
                  <c:v>35000000</c:v>
                </c:pt>
                <c:pt idx="1036">
                  <c:v>5000000</c:v>
                </c:pt>
                <c:pt idx="1037">
                  <c:v>19800000</c:v>
                </c:pt>
                <c:pt idx="1038">
                  <c:v>9000000</c:v>
                </c:pt>
                <c:pt idx="1039">
                  <c:v>1500000</c:v>
                </c:pt>
                <c:pt idx="1040">
                  <c:v>13000000</c:v>
                </c:pt>
                <c:pt idx="1041">
                  <c:v>45000000</c:v>
                </c:pt>
                <c:pt idx="1042">
                  <c:v>3500000</c:v>
                </c:pt>
                <c:pt idx="1043">
                  <c:v>200000000</c:v>
                </c:pt>
                <c:pt idx="1044">
                  <c:v>25000000</c:v>
                </c:pt>
                <c:pt idx="1045">
                  <c:v>175000000</c:v>
                </c:pt>
                <c:pt idx="1046">
                  <c:v>175000000</c:v>
                </c:pt>
                <c:pt idx="1047">
                  <c:v>17000000</c:v>
                </c:pt>
                <c:pt idx="1048">
                  <c:v>25000000</c:v>
                </c:pt>
                <c:pt idx="1049">
                  <c:v>110000000</c:v>
                </c:pt>
                <c:pt idx="1050">
                  <c:v>40000000</c:v>
                </c:pt>
                <c:pt idx="1051">
                  <c:v>25000000</c:v>
                </c:pt>
                <c:pt idx="1052">
                  <c:v>98000000</c:v>
                </c:pt>
                <c:pt idx="1053">
                  <c:v>6500000</c:v>
                </c:pt>
                <c:pt idx="1054">
                  <c:v>45000000</c:v>
                </c:pt>
                <c:pt idx="1055">
                  <c:v>200000000</c:v>
                </c:pt>
                <c:pt idx="1056">
                  <c:v>45000000</c:v>
                </c:pt>
                <c:pt idx="1057">
                  <c:v>13000000</c:v>
                </c:pt>
                <c:pt idx="1058">
                  <c:v>40000000</c:v>
                </c:pt>
                <c:pt idx="1059">
                  <c:v>10000000</c:v>
                </c:pt>
                <c:pt idx="1060">
                  <c:v>175000000</c:v>
                </c:pt>
                <c:pt idx="1061">
                  <c:v>30000000</c:v>
                </c:pt>
                <c:pt idx="1062">
                  <c:v>30000000</c:v>
                </c:pt>
                <c:pt idx="1063">
                  <c:v>80000000</c:v>
                </c:pt>
                <c:pt idx="1064">
                  <c:v>10000000</c:v>
                </c:pt>
                <c:pt idx="1065">
                  <c:v>10000000</c:v>
                </c:pt>
                <c:pt idx="1066">
                  <c:v>120000000</c:v>
                </c:pt>
                <c:pt idx="1067">
                  <c:v>40000000</c:v>
                </c:pt>
                <c:pt idx="1068">
                  <c:v>85000000</c:v>
                </c:pt>
                <c:pt idx="1069">
                  <c:v>73000000</c:v>
                </c:pt>
                <c:pt idx="1070">
                  <c:v>35000000</c:v>
                </c:pt>
                <c:pt idx="1071">
                  <c:v>9000000</c:v>
                </c:pt>
                <c:pt idx="1072">
                  <c:v>80000000</c:v>
                </c:pt>
                <c:pt idx="1073">
                  <c:v>60000000</c:v>
                </c:pt>
                <c:pt idx="1074">
                  <c:v>8000000</c:v>
                </c:pt>
                <c:pt idx="1075">
                  <c:v>56000000</c:v>
                </c:pt>
                <c:pt idx="1076">
                  <c:v>15000000</c:v>
                </c:pt>
                <c:pt idx="1077">
                  <c:v>70000000</c:v>
                </c:pt>
                <c:pt idx="1078">
                  <c:v>71500000</c:v>
                </c:pt>
                <c:pt idx="1079">
                  <c:v>45000000</c:v>
                </c:pt>
                <c:pt idx="1080">
                  <c:v>15000000</c:v>
                </c:pt>
                <c:pt idx="1081">
                  <c:v>8000000</c:v>
                </c:pt>
                <c:pt idx="1082">
                  <c:v>200000000</c:v>
                </c:pt>
                <c:pt idx="1083">
                  <c:v>590000</c:v>
                </c:pt>
                <c:pt idx="1084">
                  <c:v>30000000</c:v>
                </c:pt>
                <c:pt idx="1085">
                  <c:v>15000000</c:v>
                </c:pt>
                <c:pt idx="1086">
                  <c:v>102000000</c:v>
                </c:pt>
                <c:pt idx="1087">
                  <c:v>27000000</c:v>
                </c:pt>
                <c:pt idx="1088">
                  <c:v>15000000</c:v>
                </c:pt>
                <c:pt idx="1089">
                  <c:v>50000000</c:v>
                </c:pt>
                <c:pt idx="1090">
                  <c:v>160000000</c:v>
                </c:pt>
                <c:pt idx="1091">
                  <c:v>54000000</c:v>
                </c:pt>
                <c:pt idx="1092">
                  <c:v>30000000</c:v>
                </c:pt>
                <c:pt idx="1093">
                  <c:v>7000000</c:v>
                </c:pt>
                <c:pt idx="1094">
                  <c:v>11500000</c:v>
                </c:pt>
                <c:pt idx="1095">
                  <c:v>45000000</c:v>
                </c:pt>
                <c:pt idx="1096">
                  <c:v>35000000</c:v>
                </c:pt>
                <c:pt idx="1097">
                  <c:v>20000000</c:v>
                </c:pt>
                <c:pt idx="1098">
                  <c:v>27800000</c:v>
                </c:pt>
                <c:pt idx="1099">
                  <c:v>48000000</c:v>
                </c:pt>
                <c:pt idx="1100">
                  <c:v>7000000</c:v>
                </c:pt>
                <c:pt idx="1101">
                  <c:v>100000000</c:v>
                </c:pt>
                <c:pt idx="1102">
                  <c:v>13000000</c:v>
                </c:pt>
                <c:pt idx="1103">
                  <c:v>36000000</c:v>
                </c:pt>
                <c:pt idx="1104">
                  <c:v>500000</c:v>
                </c:pt>
                <c:pt idx="1105">
                  <c:v>45000000</c:v>
                </c:pt>
                <c:pt idx="1106">
                  <c:v>62000000</c:v>
                </c:pt>
                <c:pt idx="1107">
                  <c:v>45000000</c:v>
                </c:pt>
                <c:pt idx="1108">
                  <c:v>6000000</c:v>
                </c:pt>
                <c:pt idx="1109">
                  <c:v>14000000</c:v>
                </c:pt>
                <c:pt idx="1110">
                  <c:v>34000000</c:v>
                </c:pt>
                <c:pt idx="1111">
                  <c:v>70000000</c:v>
                </c:pt>
                <c:pt idx="1112">
                  <c:v>25000000</c:v>
                </c:pt>
                <c:pt idx="1113">
                  <c:v>170000000</c:v>
                </c:pt>
                <c:pt idx="1114">
                  <c:v>20000000</c:v>
                </c:pt>
                <c:pt idx="1115">
                  <c:v>30000000</c:v>
                </c:pt>
                <c:pt idx="1116">
                  <c:v>4000000</c:v>
                </c:pt>
                <c:pt idx="1117">
                  <c:v>20000000</c:v>
                </c:pt>
                <c:pt idx="1118">
                  <c:v>110000000</c:v>
                </c:pt>
                <c:pt idx="1119">
                  <c:v>26000000</c:v>
                </c:pt>
                <c:pt idx="1120">
                  <c:v>37000000</c:v>
                </c:pt>
                <c:pt idx="1121">
                  <c:v>15000000</c:v>
                </c:pt>
                <c:pt idx="1122">
                  <c:v>1000000</c:v>
                </c:pt>
                <c:pt idx="1123">
                  <c:v>48000000</c:v>
                </c:pt>
                <c:pt idx="1124">
                  <c:v>3000000</c:v>
                </c:pt>
                <c:pt idx="1125">
                  <c:v>93000000</c:v>
                </c:pt>
                <c:pt idx="1126">
                  <c:v>55000000</c:v>
                </c:pt>
                <c:pt idx="1127">
                  <c:v>150000000</c:v>
                </c:pt>
                <c:pt idx="1128">
                  <c:v>2000000</c:v>
                </c:pt>
                <c:pt idx="1129">
                  <c:v>35000000</c:v>
                </c:pt>
                <c:pt idx="1130">
                  <c:v>15000000</c:v>
                </c:pt>
                <c:pt idx="1131">
                  <c:v>80000000</c:v>
                </c:pt>
                <c:pt idx="1132">
                  <c:v>61000000</c:v>
                </c:pt>
                <c:pt idx="1133">
                  <c:v>150000000</c:v>
                </c:pt>
                <c:pt idx="1134">
                  <c:v>5000000</c:v>
                </c:pt>
                <c:pt idx="1135">
                  <c:v>25000000</c:v>
                </c:pt>
                <c:pt idx="1136">
                  <c:v>2900000</c:v>
                </c:pt>
                <c:pt idx="1137">
                  <c:v>35000000</c:v>
                </c:pt>
                <c:pt idx="1138">
                  <c:v>16000000</c:v>
                </c:pt>
                <c:pt idx="1139">
                  <c:v>82000000</c:v>
                </c:pt>
                <c:pt idx="1140">
                  <c:v>5000000</c:v>
                </c:pt>
                <c:pt idx="1141">
                  <c:v>29000000</c:v>
                </c:pt>
                <c:pt idx="1142">
                  <c:v>26000000</c:v>
                </c:pt>
                <c:pt idx="1143">
                  <c:v>130000000</c:v>
                </c:pt>
                <c:pt idx="1144">
                  <c:v>21000000</c:v>
                </c:pt>
                <c:pt idx="1145">
                  <c:v>55000000</c:v>
                </c:pt>
                <c:pt idx="1146">
                  <c:v>23000000</c:v>
                </c:pt>
                <c:pt idx="1147">
                  <c:v>15000000</c:v>
                </c:pt>
                <c:pt idx="1148">
                  <c:v>12000000</c:v>
                </c:pt>
                <c:pt idx="1149">
                  <c:v>200000</c:v>
                </c:pt>
                <c:pt idx="1150">
                  <c:v>6000000</c:v>
                </c:pt>
                <c:pt idx="1151">
                  <c:v>60000000</c:v>
                </c:pt>
                <c:pt idx="1152">
                  <c:v>20000000</c:v>
                </c:pt>
                <c:pt idx="1153">
                  <c:v>93000000</c:v>
                </c:pt>
                <c:pt idx="1154">
                  <c:v>9000000</c:v>
                </c:pt>
                <c:pt idx="1155">
                  <c:v>31000000</c:v>
                </c:pt>
                <c:pt idx="1156">
                  <c:v>55000000</c:v>
                </c:pt>
                <c:pt idx="1157">
                  <c:v>65000000</c:v>
                </c:pt>
                <c:pt idx="1158">
                  <c:v>35000000</c:v>
                </c:pt>
                <c:pt idx="1159">
                  <c:v>32000000</c:v>
                </c:pt>
                <c:pt idx="1160">
                  <c:v>25000000</c:v>
                </c:pt>
                <c:pt idx="1161">
                  <c:v>20000000</c:v>
                </c:pt>
                <c:pt idx="1162">
                  <c:v>40000000</c:v>
                </c:pt>
                <c:pt idx="1163">
                  <c:v>225000000</c:v>
                </c:pt>
                <c:pt idx="1164">
                  <c:v>20000000</c:v>
                </c:pt>
                <c:pt idx="1165">
                  <c:v>20000000</c:v>
                </c:pt>
                <c:pt idx="1166">
                  <c:v>150000000</c:v>
                </c:pt>
                <c:pt idx="1167">
                  <c:v>25000000</c:v>
                </c:pt>
                <c:pt idx="1168">
                  <c:v>75000000</c:v>
                </c:pt>
                <c:pt idx="1169">
                  <c:v>20000000</c:v>
                </c:pt>
                <c:pt idx="1170">
                  <c:v>30000000</c:v>
                </c:pt>
                <c:pt idx="1171">
                  <c:v>37000000</c:v>
                </c:pt>
                <c:pt idx="1172">
                  <c:v>15000000</c:v>
                </c:pt>
                <c:pt idx="1173">
                  <c:v>200000000</c:v>
                </c:pt>
                <c:pt idx="1174">
                  <c:v>12000000</c:v>
                </c:pt>
                <c:pt idx="1175">
                  <c:v>8000000</c:v>
                </c:pt>
                <c:pt idx="1176">
                  <c:v>48000000</c:v>
                </c:pt>
                <c:pt idx="1177">
                  <c:v>33000000</c:v>
                </c:pt>
                <c:pt idx="1178">
                  <c:v>31115000</c:v>
                </c:pt>
                <c:pt idx="1179">
                  <c:v>18000000</c:v>
                </c:pt>
                <c:pt idx="1180">
                  <c:v>40000000</c:v>
                </c:pt>
                <c:pt idx="1181">
                  <c:v>45000000</c:v>
                </c:pt>
                <c:pt idx="1182">
                  <c:v>26000000</c:v>
                </c:pt>
                <c:pt idx="1183">
                  <c:v>55000000</c:v>
                </c:pt>
                <c:pt idx="1184">
                  <c:v>35000000</c:v>
                </c:pt>
                <c:pt idx="1185">
                  <c:v>34000000</c:v>
                </c:pt>
                <c:pt idx="1186">
                  <c:v>19000000</c:v>
                </c:pt>
                <c:pt idx="1187">
                  <c:v>20000000</c:v>
                </c:pt>
                <c:pt idx="1188">
                  <c:v>190000000</c:v>
                </c:pt>
                <c:pt idx="1189">
                  <c:v>5000000</c:v>
                </c:pt>
                <c:pt idx="1190">
                  <c:v>100000000</c:v>
                </c:pt>
                <c:pt idx="1191">
                  <c:v>58000000</c:v>
                </c:pt>
                <c:pt idx="1192">
                  <c:v>65000000</c:v>
                </c:pt>
                <c:pt idx="1193">
                  <c:v>250000000</c:v>
                </c:pt>
                <c:pt idx="1194">
                  <c:v>1200000</c:v>
                </c:pt>
                <c:pt idx="1195">
                  <c:v>20000000</c:v>
                </c:pt>
                <c:pt idx="1196">
                  <c:v>22000000</c:v>
                </c:pt>
                <c:pt idx="1197">
                  <c:v>15000000</c:v>
                </c:pt>
                <c:pt idx="1198">
                  <c:v>50000000</c:v>
                </c:pt>
                <c:pt idx="1199">
                  <c:v>160000000</c:v>
                </c:pt>
                <c:pt idx="1200">
                  <c:v>10000000</c:v>
                </c:pt>
                <c:pt idx="1201">
                  <c:v>35000000</c:v>
                </c:pt>
                <c:pt idx="1202">
                  <c:v>14000000</c:v>
                </c:pt>
                <c:pt idx="1203">
                  <c:v>3500000</c:v>
                </c:pt>
                <c:pt idx="1204">
                  <c:v>84000000</c:v>
                </c:pt>
                <c:pt idx="1205">
                  <c:v>35000000</c:v>
                </c:pt>
                <c:pt idx="1206">
                  <c:v>80000000</c:v>
                </c:pt>
                <c:pt idx="1207">
                  <c:v>103000000</c:v>
                </c:pt>
                <c:pt idx="1208">
                  <c:v>50000000</c:v>
                </c:pt>
                <c:pt idx="1209">
                  <c:v>14000000</c:v>
                </c:pt>
                <c:pt idx="1210">
                  <c:v>60000000</c:v>
                </c:pt>
                <c:pt idx="1211">
                  <c:v>26000000</c:v>
                </c:pt>
                <c:pt idx="1212">
                  <c:v>500000</c:v>
                </c:pt>
                <c:pt idx="1213">
                  <c:v>40000000</c:v>
                </c:pt>
                <c:pt idx="1214">
                  <c:v>40000000</c:v>
                </c:pt>
                <c:pt idx="1215">
                  <c:v>195000000</c:v>
                </c:pt>
                <c:pt idx="1216">
                  <c:v>40000000</c:v>
                </c:pt>
                <c:pt idx="1217">
                  <c:v>3200000</c:v>
                </c:pt>
                <c:pt idx="1218">
                  <c:v>9000000</c:v>
                </c:pt>
                <c:pt idx="1219">
                  <c:v>25000000</c:v>
                </c:pt>
                <c:pt idx="1220">
                  <c:v>100000000</c:v>
                </c:pt>
                <c:pt idx="1221">
                  <c:v>100000000</c:v>
                </c:pt>
                <c:pt idx="1222">
                  <c:v>20000000</c:v>
                </c:pt>
                <c:pt idx="1223">
                  <c:v>7000000</c:v>
                </c:pt>
                <c:pt idx="1224">
                  <c:v>16000000</c:v>
                </c:pt>
                <c:pt idx="1225">
                  <c:v>2000000</c:v>
                </c:pt>
                <c:pt idx="1226">
                  <c:v>55000000</c:v>
                </c:pt>
                <c:pt idx="1227">
                  <c:v>75000000</c:v>
                </c:pt>
                <c:pt idx="1228">
                  <c:v>250000000</c:v>
                </c:pt>
                <c:pt idx="1229">
                  <c:v>30000000</c:v>
                </c:pt>
                <c:pt idx="1230">
                  <c:v>25000000</c:v>
                </c:pt>
                <c:pt idx="1231">
                  <c:v>26000000</c:v>
                </c:pt>
                <c:pt idx="1232">
                  <c:v>75000000</c:v>
                </c:pt>
                <c:pt idx="1233">
                  <c:v>8500000</c:v>
                </c:pt>
                <c:pt idx="1234">
                  <c:v>22000000</c:v>
                </c:pt>
                <c:pt idx="1235">
                  <c:v>28000000</c:v>
                </c:pt>
                <c:pt idx="1236">
                  <c:v>17000000</c:v>
                </c:pt>
                <c:pt idx="1237">
                  <c:v>40000000</c:v>
                </c:pt>
                <c:pt idx="1238">
                  <c:v>12000000</c:v>
                </c:pt>
                <c:pt idx="1239">
                  <c:v>65000000</c:v>
                </c:pt>
                <c:pt idx="1240">
                  <c:v>20000000</c:v>
                </c:pt>
                <c:pt idx="1241">
                  <c:v>65000000</c:v>
                </c:pt>
                <c:pt idx="1242">
                  <c:v>25000000</c:v>
                </c:pt>
                <c:pt idx="1243">
                  <c:v>51000000</c:v>
                </c:pt>
                <c:pt idx="1244">
                  <c:v>132000000</c:v>
                </c:pt>
                <c:pt idx="1245">
                  <c:v>75000000</c:v>
                </c:pt>
                <c:pt idx="1246">
                  <c:v>85000000</c:v>
                </c:pt>
                <c:pt idx="1247">
                  <c:v>50000000</c:v>
                </c:pt>
                <c:pt idx="1248">
                  <c:v>20000000</c:v>
                </c:pt>
                <c:pt idx="1249">
                  <c:v>40000000</c:v>
                </c:pt>
                <c:pt idx="1250">
                  <c:v>60000000</c:v>
                </c:pt>
                <c:pt idx="1251">
                  <c:v>17000000</c:v>
                </c:pt>
                <c:pt idx="1252">
                  <c:v>30000000</c:v>
                </c:pt>
                <c:pt idx="1253">
                  <c:v>10000000</c:v>
                </c:pt>
                <c:pt idx="1254">
                  <c:v>30000000</c:v>
                </c:pt>
                <c:pt idx="1255">
                  <c:v>15000000</c:v>
                </c:pt>
                <c:pt idx="1256">
                  <c:v>12000000</c:v>
                </c:pt>
                <c:pt idx="1257">
                  <c:v>160000000</c:v>
                </c:pt>
                <c:pt idx="1258">
                  <c:v>40000000</c:v>
                </c:pt>
                <c:pt idx="1259">
                  <c:v>15000000</c:v>
                </c:pt>
                <c:pt idx="1260">
                  <c:v>13000000</c:v>
                </c:pt>
                <c:pt idx="1261">
                  <c:v>5000000</c:v>
                </c:pt>
                <c:pt idx="1262">
                  <c:v>10000000</c:v>
                </c:pt>
                <c:pt idx="1263">
                  <c:v>60000000</c:v>
                </c:pt>
                <c:pt idx="1264">
                  <c:v>40000000</c:v>
                </c:pt>
                <c:pt idx="1265">
                  <c:v>40000000</c:v>
                </c:pt>
                <c:pt idx="1266">
                  <c:v>26000000</c:v>
                </c:pt>
                <c:pt idx="1267">
                  <c:v>26000000</c:v>
                </c:pt>
                <c:pt idx="1268">
                  <c:v>30000000</c:v>
                </c:pt>
                <c:pt idx="1269">
                  <c:v>33000000</c:v>
                </c:pt>
                <c:pt idx="1270">
                  <c:v>24000000</c:v>
                </c:pt>
                <c:pt idx="1271">
                  <c:v>85000000</c:v>
                </c:pt>
                <c:pt idx="1272">
                  <c:v>1000000</c:v>
                </c:pt>
                <c:pt idx="1273">
                  <c:v>15000000</c:v>
                </c:pt>
                <c:pt idx="1274">
                  <c:v>68000000</c:v>
                </c:pt>
                <c:pt idx="1275">
                  <c:v>21000000</c:v>
                </c:pt>
                <c:pt idx="1276">
                  <c:v>125000000</c:v>
                </c:pt>
                <c:pt idx="1277">
                  <c:v>60000000</c:v>
                </c:pt>
                <c:pt idx="1278">
                  <c:v>19800000</c:v>
                </c:pt>
                <c:pt idx="1279">
                  <c:v>100000000</c:v>
                </c:pt>
                <c:pt idx="1280">
                  <c:v>35000000</c:v>
                </c:pt>
                <c:pt idx="1281">
                  <c:v>29000000</c:v>
                </c:pt>
                <c:pt idx="1282">
                  <c:v>53000000</c:v>
                </c:pt>
                <c:pt idx="1283">
                  <c:v>125000000</c:v>
                </c:pt>
                <c:pt idx="1284">
                  <c:v>150000000</c:v>
                </c:pt>
                <c:pt idx="1285">
                  <c:v>30000000</c:v>
                </c:pt>
                <c:pt idx="1286">
                  <c:v>35000000</c:v>
                </c:pt>
                <c:pt idx="1287">
                  <c:v>63000000</c:v>
                </c:pt>
                <c:pt idx="1288">
                  <c:v>30000000</c:v>
                </c:pt>
                <c:pt idx="1289">
                  <c:v>31000000</c:v>
                </c:pt>
                <c:pt idx="1290">
                  <c:v>185000000</c:v>
                </c:pt>
                <c:pt idx="1291">
                  <c:v>70000000</c:v>
                </c:pt>
                <c:pt idx="1292">
                  <c:v>75000000</c:v>
                </c:pt>
                <c:pt idx="1293">
                  <c:v>32000000</c:v>
                </c:pt>
                <c:pt idx="1294">
                  <c:v>150000000</c:v>
                </c:pt>
                <c:pt idx="1295">
                  <c:v>4700000</c:v>
                </c:pt>
                <c:pt idx="1296">
                  <c:v>20000000</c:v>
                </c:pt>
                <c:pt idx="1297">
                  <c:v>30000000</c:v>
                </c:pt>
                <c:pt idx="1298">
                  <c:v>23000000</c:v>
                </c:pt>
                <c:pt idx="1299">
                  <c:v>55000000</c:v>
                </c:pt>
                <c:pt idx="1300">
                  <c:v>35000000</c:v>
                </c:pt>
                <c:pt idx="1301">
                  <c:v>80000000</c:v>
                </c:pt>
                <c:pt idx="1302">
                  <c:v>30000000</c:v>
                </c:pt>
                <c:pt idx="1303">
                  <c:v>30000000</c:v>
                </c:pt>
                <c:pt idx="1304">
                  <c:v>25000000</c:v>
                </c:pt>
                <c:pt idx="1305">
                  <c:v>95000000</c:v>
                </c:pt>
                <c:pt idx="1306">
                  <c:v>30000000</c:v>
                </c:pt>
                <c:pt idx="1307">
                  <c:v>15000000</c:v>
                </c:pt>
                <c:pt idx="1308">
                  <c:v>1800000</c:v>
                </c:pt>
                <c:pt idx="1309">
                  <c:v>45000000</c:v>
                </c:pt>
                <c:pt idx="1310">
                  <c:v>12500000</c:v>
                </c:pt>
                <c:pt idx="1311">
                  <c:v>50000000</c:v>
                </c:pt>
                <c:pt idx="1312">
                  <c:v>20000000</c:v>
                </c:pt>
                <c:pt idx="1313">
                  <c:v>180000000</c:v>
                </c:pt>
                <c:pt idx="1314">
                  <c:v>7500000</c:v>
                </c:pt>
                <c:pt idx="1315">
                  <c:v>10000000</c:v>
                </c:pt>
                <c:pt idx="1316">
                  <c:v>780000</c:v>
                </c:pt>
                <c:pt idx="1317">
                  <c:v>22700000</c:v>
                </c:pt>
                <c:pt idx="1318">
                  <c:v>70000000</c:v>
                </c:pt>
                <c:pt idx="1319">
                  <c:v>125000000</c:v>
                </c:pt>
                <c:pt idx="1320">
                  <c:v>1000000</c:v>
                </c:pt>
                <c:pt idx="1321">
                  <c:v>30000000</c:v>
                </c:pt>
                <c:pt idx="1322">
                  <c:v>40000000</c:v>
                </c:pt>
                <c:pt idx="1323">
                  <c:v>175000000</c:v>
                </c:pt>
                <c:pt idx="1324">
                  <c:v>76000000</c:v>
                </c:pt>
                <c:pt idx="1325">
                  <c:v>8600000</c:v>
                </c:pt>
                <c:pt idx="1326">
                  <c:v>20000000</c:v>
                </c:pt>
                <c:pt idx="1327">
                  <c:v>11000000</c:v>
                </c:pt>
                <c:pt idx="1328">
                  <c:v>200000000</c:v>
                </c:pt>
                <c:pt idx="1329">
                  <c:v>200000000</c:v>
                </c:pt>
                <c:pt idx="1330">
                  <c:v>80000000</c:v>
                </c:pt>
                <c:pt idx="1331">
                  <c:v>2000000</c:v>
                </c:pt>
                <c:pt idx="1332">
                  <c:v>70000000</c:v>
                </c:pt>
                <c:pt idx="1333">
                  <c:v>24000000</c:v>
                </c:pt>
                <c:pt idx="1334">
                  <c:v>15000000</c:v>
                </c:pt>
                <c:pt idx="1335">
                  <c:v>25000000</c:v>
                </c:pt>
                <c:pt idx="1336">
                  <c:v>40000000</c:v>
                </c:pt>
                <c:pt idx="1337">
                  <c:v>15000000</c:v>
                </c:pt>
                <c:pt idx="1338">
                  <c:v>2200000</c:v>
                </c:pt>
                <c:pt idx="1339">
                  <c:v>130000000</c:v>
                </c:pt>
                <c:pt idx="1340">
                  <c:v>45000000</c:v>
                </c:pt>
                <c:pt idx="1341">
                  <c:v>24000000</c:v>
                </c:pt>
                <c:pt idx="1342">
                  <c:v>16000000</c:v>
                </c:pt>
                <c:pt idx="1343">
                  <c:v>20000000</c:v>
                </c:pt>
                <c:pt idx="1344">
                  <c:v>27000000</c:v>
                </c:pt>
                <c:pt idx="1345">
                  <c:v>375000</c:v>
                </c:pt>
                <c:pt idx="1346">
                  <c:v>3600000</c:v>
                </c:pt>
                <c:pt idx="1347">
                  <c:v>25000000</c:v>
                </c:pt>
                <c:pt idx="1348">
                  <c:v>30000000</c:v>
                </c:pt>
                <c:pt idx="1349">
                  <c:v>17000000</c:v>
                </c:pt>
                <c:pt idx="1350">
                  <c:v>22000000</c:v>
                </c:pt>
                <c:pt idx="1351">
                  <c:v>6000000</c:v>
                </c:pt>
                <c:pt idx="1352">
                  <c:v>4000000</c:v>
                </c:pt>
                <c:pt idx="1353">
                  <c:v>700000</c:v>
                </c:pt>
                <c:pt idx="1354">
                  <c:v>55000000</c:v>
                </c:pt>
                <c:pt idx="1355">
                  <c:v>37000000</c:v>
                </c:pt>
                <c:pt idx="1356">
                  <c:v>50000000</c:v>
                </c:pt>
                <c:pt idx="1357">
                  <c:v>16500000</c:v>
                </c:pt>
                <c:pt idx="1358">
                  <c:v>80000000</c:v>
                </c:pt>
                <c:pt idx="1359">
                  <c:v>250000000</c:v>
                </c:pt>
                <c:pt idx="1360">
                  <c:v>100000000</c:v>
                </c:pt>
                <c:pt idx="1361">
                  <c:v>39000000</c:v>
                </c:pt>
                <c:pt idx="1362">
                  <c:v>35000000</c:v>
                </c:pt>
                <c:pt idx="1363">
                  <c:v>13000000</c:v>
                </c:pt>
                <c:pt idx="1364">
                  <c:v>180000000</c:v>
                </c:pt>
                <c:pt idx="1365">
                  <c:v>50000000</c:v>
                </c:pt>
                <c:pt idx="1366">
                  <c:v>13000000</c:v>
                </c:pt>
                <c:pt idx="1367">
                  <c:v>10000000</c:v>
                </c:pt>
                <c:pt idx="1368">
                  <c:v>28000000</c:v>
                </c:pt>
                <c:pt idx="1369">
                  <c:v>75000000</c:v>
                </c:pt>
                <c:pt idx="1370">
                  <c:v>25000000</c:v>
                </c:pt>
                <c:pt idx="1371">
                  <c:v>75000000</c:v>
                </c:pt>
                <c:pt idx="1372">
                  <c:v>50000000</c:v>
                </c:pt>
                <c:pt idx="1373">
                  <c:v>10000000</c:v>
                </c:pt>
                <c:pt idx="1374">
                  <c:v>20000000</c:v>
                </c:pt>
                <c:pt idx="1375">
                  <c:v>30000000</c:v>
                </c:pt>
                <c:pt idx="1376">
                  <c:v>20000000</c:v>
                </c:pt>
                <c:pt idx="1377">
                  <c:v>80000000</c:v>
                </c:pt>
                <c:pt idx="1378">
                  <c:v>50000000</c:v>
                </c:pt>
                <c:pt idx="1379">
                  <c:v>17000000</c:v>
                </c:pt>
                <c:pt idx="1380">
                  <c:v>90000000</c:v>
                </c:pt>
                <c:pt idx="1381">
                  <c:v>23000000</c:v>
                </c:pt>
                <c:pt idx="1382">
                  <c:v>25000000</c:v>
                </c:pt>
                <c:pt idx="1383">
                  <c:v>35000000</c:v>
                </c:pt>
                <c:pt idx="1384">
                  <c:v>34000000</c:v>
                </c:pt>
                <c:pt idx="1385">
                  <c:v>20000000</c:v>
                </c:pt>
                <c:pt idx="1386">
                  <c:v>45000000</c:v>
                </c:pt>
                <c:pt idx="1387">
                  <c:v>21000000</c:v>
                </c:pt>
                <c:pt idx="1388">
                  <c:v>75000000</c:v>
                </c:pt>
                <c:pt idx="1389">
                  <c:v>45000000</c:v>
                </c:pt>
                <c:pt idx="1390">
                  <c:v>35000000</c:v>
                </c:pt>
                <c:pt idx="1391">
                  <c:v>20000000</c:v>
                </c:pt>
                <c:pt idx="1392">
                  <c:v>1500000</c:v>
                </c:pt>
                <c:pt idx="1393">
                  <c:v>25000000</c:v>
                </c:pt>
                <c:pt idx="1394">
                  <c:v>75000000</c:v>
                </c:pt>
                <c:pt idx="1395">
                  <c:v>72000000</c:v>
                </c:pt>
                <c:pt idx="1396">
                  <c:v>33000000</c:v>
                </c:pt>
                <c:pt idx="1397">
                  <c:v>30000000</c:v>
                </c:pt>
                <c:pt idx="1398">
                  <c:v>6500000</c:v>
                </c:pt>
                <c:pt idx="1399">
                  <c:v>25000000</c:v>
                </c:pt>
                <c:pt idx="1400">
                  <c:v>200000000</c:v>
                </c:pt>
                <c:pt idx="1401">
                  <c:v>58000000</c:v>
                </c:pt>
                <c:pt idx="1402">
                  <c:v>80000000</c:v>
                </c:pt>
                <c:pt idx="1403">
                  <c:v>20000000</c:v>
                </c:pt>
                <c:pt idx="1404">
                  <c:v>60000000</c:v>
                </c:pt>
                <c:pt idx="1405">
                  <c:v>45000000</c:v>
                </c:pt>
                <c:pt idx="1406">
                  <c:v>60000000</c:v>
                </c:pt>
                <c:pt idx="1407">
                  <c:v>100000000</c:v>
                </c:pt>
                <c:pt idx="1408">
                  <c:v>120000000</c:v>
                </c:pt>
                <c:pt idx="1409">
                  <c:v>25000000</c:v>
                </c:pt>
                <c:pt idx="1410">
                  <c:v>12000000</c:v>
                </c:pt>
                <c:pt idx="1411">
                  <c:v>35000000</c:v>
                </c:pt>
                <c:pt idx="1412">
                  <c:v>17000000</c:v>
                </c:pt>
                <c:pt idx="1413">
                  <c:v>65000000</c:v>
                </c:pt>
                <c:pt idx="1414">
                  <c:v>65000000</c:v>
                </c:pt>
                <c:pt idx="1415">
                  <c:v>26000000</c:v>
                </c:pt>
                <c:pt idx="1416">
                  <c:v>38000000</c:v>
                </c:pt>
                <c:pt idx="1417">
                  <c:v>36000000</c:v>
                </c:pt>
                <c:pt idx="1418">
                  <c:v>15000000</c:v>
                </c:pt>
                <c:pt idx="1419">
                  <c:v>28000000</c:v>
                </c:pt>
                <c:pt idx="1420">
                  <c:v>65000000</c:v>
                </c:pt>
                <c:pt idx="1421">
                  <c:v>39000000</c:v>
                </c:pt>
                <c:pt idx="1422">
                  <c:v>78000000</c:v>
                </c:pt>
                <c:pt idx="1423">
                  <c:v>14000000</c:v>
                </c:pt>
                <c:pt idx="1424">
                  <c:v>17700000</c:v>
                </c:pt>
                <c:pt idx="1425">
                  <c:v>3500000</c:v>
                </c:pt>
                <c:pt idx="1426">
                  <c:v>42000000</c:v>
                </c:pt>
                <c:pt idx="1427">
                  <c:v>25000000</c:v>
                </c:pt>
                <c:pt idx="1428">
                  <c:v>46000000</c:v>
                </c:pt>
                <c:pt idx="1429">
                  <c:v>170000000</c:v>
                </c:pt>
                <c:pt idx="1430">
                  <c:v>125000000</c:v>
                </c:pt>
                <c:pt idx="1431">
                  <c:v>125000000</c:v>
                </c:pt>
                <c:pt idx="1432">
                  <c:v>32000000</c:v>
                </c:pt>
                <c:pt idx="1433">
                  <c:v>1500000</c:v>
                </c:pt>
                <c:pt idx="1434">
                  <c:v>200000000</c:v>
                </c:pt>
                <c:pt idx="1435">
                  <c:v>200000000</c:v>
                </c:pt>
                <c:pt idx="1436">
                  <c:v>30000000</c:v>
                </c:pt>
                <c:pt idx="1437">
                  <c:v>150000000</c:v>
                </c:pt>
                <c:pt idx="1438">
                  <c:v>27000000</c:v>
                </c:pt>
                <c:pt idx="1439">
                  <c:v>30000000</c:v>
                </c:pt>
                <c:pt idx="1440">
                  <c:v>11000000</c:v>
                </c:pt>
                <c:pt idx="1441">
                  <c:v>37000000</c:v>
                </c:pt>
                <c:pt idx="1442">
                  <c:v>50000000</c:v>
                </c:pt>
                <c:pt idx="1443">
                  <c:v>54000000</c:v>
                </c:pt>
                <c:pt idx="1444">
                  <c:v>25000000</c:v>
                </c:pt>
                <c:pt idx="1445">
                  <c:v>55000000</c:v>
                </c:pt>
                <c:pt idx="1446">
                  <c:v>18000000</c:v>
                </c:pt>
                <c:pt idx="1447">
                  <c:v>8000000</c:v>
                </c:pt>
                <c:pt idx="1448">
                  <c:v>60000000</c:v>
                </c:pt>
                <c:pt idx="1449">
                  <c:v>85000000</c:v>
                </c:pt>
                <c:pt idx="1450">
                  <c:v>80000000</c:v>
                </c:pt>
                <c:pt idx="1451">
                  <c:v>20000000</c:v>
                </c:pt>
                <c:pt idx="1452">
                  <c:v>20000000</c:v>
                </c:pt>
                <c:pt idx="1453">
                  <c:v>15500000</c:v>
                </c:pt>
                <c:pt idx="1454">
                  <c:v>18000000</c:v>
                </c:pt>
                <c:pt idx="1455">
                  <c:v>125000000</c:v>
                </c:pt>
                <c:pt idx="1456">
                  <c:v>125000000</c:v>
                </c:pt>
                <c:pt idx="1457">
                  <c:v>35000000</c:v>
                </c:pt>
                <c:pt idx="1458">
                  <c:v>145000000</c:v>
                </c:pt>
                <c:pt idx="1459">
                  <c:v>18000000</c:v>
                </c:pt>
                <c:pt idx="1460">
                  <c:v>18000000</c:v>
                </c:pt>
                <c:pt idx="1461">
                  <c:v>40000000</c:v>
                </c:pt>
                <c:pt idx="1462">
                  <c:v>20000000</c:v>
                </c:pt>
                <c:pt idx="1463">
                  <c:v>45000000</c:v>
                </c:pt>
                <c:pt idx="1464">
                  <c:v>85000000</c:v>
                </c:pt>
                <c:pt idx="1465">
                  <c:v>100000000</c:v>
                </c:pt>
                <c:pt idx="1466">
                  <c:v>68000000</c:v>
                </c:pt>
                <c:pt idx="1467">
                  <c:v>15000000</c:v>
                </c:pt>
                <c:pt idx="1468">
                  <c:v>40000000</c:v>
                </c:pt>
                <c:pt idx="1469">
                  <c:v>70000000</c:v>
                </c:pt>
                <c:pt idx="1470">
                  <c:v>25000000</c:v>
                </c:pt>
                <c:pt idx="1471">
                  <c:v>6000000</c:v>
                </c:pt>
                <c:pt idx="1472">
                  <c:v>90000000</c:v>
                </c:pt>
                <c:pt idx="1473">
                  <c:v>60000000</c:v>
                </c:pt>
                <c:pt idx="1474">
                  <c:v>73000000</c:v>
                </c:pt>
                <c:pt idx="1475">
                  <c:v>12000000</c:v>
                </c:pt>
                <c:pt idx="1476">
                  <c:v>50000000</c:v>
                </c:pt>
                <c:pt idx="1477">
                  <c:v>18000000</c:v>
                </c:pt>
                <c:pt idx="1478">
                  <c:v>850000</c:v>
                </c:pt>
                <c:pt idx="1479">
                  <c:v>30000000</c:v>
                </c:pt>
                <c:pt idx="1480">
                  <c:v>46000000</c:v>
                </c:pt>
                <c:pt idx="1481">
                  <c:v>19000000</c:v>
                </c:pt>
                <c:pt idx="1482">
                  <c:v>33000000</c:v>
                </c:pt>
                <c:pt idx="1483">
                  <c:v>80000000</c:v>
                </c:pt>
                <c:pt idx="1484">
                  <c:v>25000000</c:v>
                </c:pt>
                <c:pt idx="1485">
                  <c:v>45000000</c:v>
                </c:pt>
                <c:pt idx="1486">
                  <c:v>31000000</c:v>
                </c:pt>
                <c:pt idx="1487">
                  <c:v>40000000</c:v>
                </c:pt>
                <c:pt idx="1488">
                  <c:v>10000000</c:v>
                </c:pt>
                <c:pt idx="1489">
                  <c:v>14000000</c:v>
                </c:pt>
                <c:pt idx="1490">
                  <c:v>70000000</c:v>
                </c:pt>
                <c:pt idx="1491">
                  <c:v>165000000</c:v>
                </c:pt>
                <c:pt idx="1492">
                  <c:v>145000000</c:v>
                </c:pt>
                <c:pt idx="1493">
                  <c:v>20000000</c:v>
                </c:pt>
                <c:pt idx="1494">
                  <c:v>48000000</c:v>
                </c:pt>
                <c:pt idx="1495">
                  <c:v>65000000</c:v>
                </c:pt>
                <c:pt idx="1496">
                  <c:v>12000000</c:v>
                </c:pt>
                <c:pt idx="1497">
                  <c:v>140000000</c:v>
                </c:pt>
                <c:pt idx="1498">
                  <c:v>17000000</c:v>
                </c:pt>
                <c:pt idx="1499">
                  <c:v>6000000</c:v>
                </c:pt>
                <c:pt idx="1500">
                  <c:v>55000000</c:v>
                </c:pt>
                <c:pt idx="1501">
                  <c:v>42000000</c:v>
                </c:pt>
                <c:pt idx="1502">
                  <c:v>27000000</c:v>
                </c:pt>
                <c:pt idx="1503">
                  <c:v>15000000</c:v>
                </c:pt>
                <c:pt idx="1504">
                  <c:v>40000000</c:v>
                </c:pt>
                <c:pt idx="1505">
                  <c:v>51000000</c:v>
                </c:pt>
                <c:pt idx="1506">
                  <c:v>26000000</c:v>
                </c:pt>
                <c:pt idx="1507">
                  <c:v>18000000</c:v>
                </c:pt>
                <c:pt idx="1508">
                  <c:v>140000000</c:v>
                </c:pt>
                <c:pt idx="1509">
                  <c:v>12000000</c:v>
                </c:pt>
                <c:pt idx="1510">
                  <c:v>35000000</c:v>
                </c:pt>
                <c:pt idx="1511">
                  <c:v>30000000</c:v>
                </c:pt>
                <c:pt idx="1512">
                  <c:v>70000000</c:v>
                </c:pt>
                <c:pt idx="1513">
                  <c:v>27000000</c:v>
                </c:pt>
                <c:pt idx="1514">
                  <c:v>28000000</c:v>
                </c:pt>
                <c:pt idx="1515">
                  <c:v>110000000</c:v>
                </c:pt>
                <c:pt idx="1516">
                  <c:v>50000000</c:v>
                </c:pt>
                <c:pt idx="1517">
                  <c:v>80000000</c:v>
                </c:pt>
                <c:pt idx="1518">
                  <c:v>30000000</c:v>
                </c:pt>
                <c:pt idx="1519">
                  <c:v>30000000</c:v>
                </c:pt>
                <c:pt idx="1520">
                  <c:v>30000000</c:v>
                </c:pt>
                <c:pt idx="1521">
                  <c:v>54000000</c:v>
                </c:pt>
                <c:pt idx="1522">
                  <c:v>25000000</c:v>
                </c:pt>
                <c:pt idx="1523">
                  <c:v>15000000</c:v>
                </c:pt>
                <c:pt idx="1524">
                  <c:v>70000000</c:v>
                </c:pt>
                <c:pt idx="1525">
                  <c:v>36000000</c:v>
                </c:pt>
                <c:pt idx="1526">
                  <c:v>7500000</c:v>
                </c:pt>
                <c:pt idx="1527">
                  <c:v>36000000</c:v>
                </c:pt>
                <c:pt idx="1528">
                  <c:v>65000000</c:v>
                </c:pt>
                <c:pt idx="1529">
                  <c:v>15000000</c:v>
                </c:pt>
                <c:pt idx="1530">
                  <c:v>135000000</c:v>
                </c:pt>
                <c:pt idx="1531">
                  <c:v>130000000</c:v>
                </c:pt>
                <c:pt idx="1532">
                  <c:v>48000000</c:v>
                </c:pt>
                <c:pt idx="1533">
                  <c:v>13000000</c:v>
                </c:pt>
                <c:pt idx="1534">
                  <c:v>55000000</c:v>
                </c:pt>
                <c:pt idx="1535">
                  <c:v>60000000</c:v>
                </c:pt>
                <c:pt idx="1536">
                  <c:v>87000000</c:v>
                </c:pt>
                <c:pt idx="1537">
                  <c:v>3000000</c:v>
                </c:pt>
                <c:pt idx="1538">
                  <c:v>30000000</c:v>
                </c:pt>
                <c:pt idx="1539">
                  <c:v>58000000</c:v>
                </c:pt>
                <c:pt idx="1540">
                  <c:v>58000000</c:v>
                </c:pt>
                <c:pt idx="1541">
                  <c:v>105000000</c:v>
                </c:pt>
                <c:pt idx="1542">
                  <c:v>105000000</c:v>
                </c:pt>
                <c:pt idx="1543">
                  <c:v>85000000</c:v>
                </c:pt>
                <c:pt idx="1544">
                  <c:v>60000000</c:v>
                </c:pt>
                <c:pt idx="1545">
                  <c:v>150000000</c:v>
                </c:pt>
                <c:pt idx="1546">
                  <c:v>150000000</c:v>
                </c:pt>
                <c:pt idx="1547">
                  <c:v>60000000</c:v>
                </c:pt>
                <c:pt idx="1548">
                  <c:v>80000000</c:v>
                </c:pt>
                <c:pt idx="1549">
                  <c:v>40000000</c:v>
                </c:pt>
                <c:pt idx="1550">
                  <c:v>19000000</c:v>
                </c:pt>
                <c:pt idx="1551">
                  <c:v>55000000</c:v>
                </c:pt>
                <c:pt idx="1552">
                  <c:v>25000000</c:v>
                </c:pt>
                <c:pt idx="1553">
                  <c:v>15000000</c:v>
                </c:pt>
                <c:pt idx="1554">
                  <c:v>28000000</c:v>
                </c:pt>
                <c:pt idx="1555">
                  <c:v>3000000</c:v>
                </c:pt>
                <c:pt idx="1556">
                  <c:v>150000000</c:v>
                </c:pt>
                <c:pt idx="1557">
                  <c:v>22000000</c:v>
                </c:pt>
                <c:pt idx="1558">
                  <c:v>13000000</c:v>
                </c:pt>
                <c:pt idx="1559">
                  <c:v>20000000</c:v>
                </c:pt>
                <c:pt idx="1560">
                  <c:v>22000000</c:v>
                </c:pt>
                <c:pt idx="1561">
                  <c:v>15000000</c:v>
                </c:pt>
                <c:pt idx="1562">
                  <c:v>92000000</c:v>
                </c:pt>
                <c:pt idx="1563">
                  <c:v>24000000</c:v>
                </c:pt>
                <c:pt idx="1564">
                  <c:v>135000000</c:v>
                </c:pt>
                <c:pt idx="1565">
                  <c:v>21000000</c:v>
                </c:pt>
                <c:pt idx="1566">
                  <c:v>140000000</c:v>
                </c:pt>
                <c:pt idx="1567">
                  <c:v>12000000</c:v>
                </c:pt>
                <c:pt idx="1568">
                  <c:v>120000000</c:v>
                </c:pt>
                <c:pt idx="1569">
                  <c:v>50000000</c:v>
                </c:pt>
                <c:pt idx="1570">
                  <c:v>19000000</c:v>
                </c:pt>
                <c:pt idx="1571">
                  <c:v>55000000</c:v>
                </c:pt>
                <c:pt idx="1572">
                  <c:v>2000000</c:v>
                </c:pt>
                <c:pt idx="1573">
                  <c:v>30000000</c:v>
                </c:pt>
                <c:pt idx="1574">
                  <c:v>8000000</c:v>
                </c:pt>
                <c:pt idx="1575">
                  <c:v>5000000</c:v>
                </c:pt>
                <c:pt idx="1576">
                  <c:v>45000000</c:v>
                </c:pt>
                <c:pt idx="1577">
                  <c:v>40000000</c:v>
                </c:pt>
                <c:pt idx="1578">
                  <c:v>165000000</c:v>
                </c:pt>
                <c:pt idx="1579">
                  <c:v>15000000</c:v>
                </c:pt>
                <c:pt idx="1580">
                  <c:v>75000000</c:v>
                </c:pt>
                <c:pt idx="1581">
                  <c:v>32000000</c:v>
                </c:pt>
                <c:pt idx="1582">
                  <c:v>25000000</c:v>
                </c:pt>
                <c:pt idx="1583">
                  <c:v>25000000</c:v>
                </c:pt>
                <c:pt idx="1584">
                  <c:v>10500000</c:v>
                </c:pt>
                <c:pt idx="1585">
                  <c:v>48000000</c:v>
                </c:pt>
                <c:pt idx="1586">
                  <c:v>60000000</c:v>
                </c:pt>
                <c:pt idx="1587">
                  <c:v>200000000</c:v>
                </c:pt>
                <c:pt idx="1588">
                  <c:v>30000000</c:v>
                </c:pt>
                <c:pt idx="1589">
                  <c:v>17500000</c:v>
                </c:pt>
                <c:pt idx="1590">
                  <c:v>180000000</c:v>
                </c:pt>
                <c:pt idx="1591">
                  <c:v>365000</c:v>
                </c:pt>
                <c:pt idx="1592">
                  <c:v>90000000</c:v>
                </c:pt>
                <c:pt idx="1593">
                  <c:v>61000000</c:v>
                </c:pt>
                <c:pt idx="1594">
                  <c:v>60000000</c:v>
                </c:pt>
                <c:pt idx="1595">
                  <c:v>17000000</c:v>
                </c:pt>
                <c:pt idx="1596">
                  <c:v>30000000</c:v>
                </c:pt>
                <c:pt idx="1597">
                  <c:v>60000000</c:v>
                </c:pt>
                <c:pt idx="1598">
                  <c:v>60000000</c:v>
                </c:pt>
                <c:pt idx="1599">
                  <c:v>40000000</c:v>
                </c:pt>
                <c:pt idx="1600">
                  <c:v>38000000</c:v>
                </c:pt>
                <c:pt idx="1601">
                  <c:v>18000000</c:v>
                </c:pt>
                <c:pt idx="1602">
                  <c:v>2500000</c:v>
                </c:pt>
                <c:pt idx="1603">
                  <c:v>66000000</c:v>
                </c:pt>
                <c:pt idx="1604">
                  <c:v>40000000</c:v>
                </c:pt>
                <c:pt idx="1605">
                  <c:v>85000000</c:v>
                </c:pt>
                <c:pt idx="1606">
                  <c:v>46000000</c:v>
                </c:pt>
                <c:pt idx="1607">
                  <c:v>14000000</c:v>
                </c:pt>
                <c:pt idx="1608">
                  <c:v>28000000</c:v>
                </c:pt>
                <c:pt idx="1609">
                  <c:v>65000000</c:v>
                </c:pt>
                <c:pt idx="1610">
                  <c:v>8000000</c:v>
                </c:pt>
                <c:pt idx="1611">
                  <c:v>250000000</c:v>
                </c:pt>
                <c:pt idx="1612">
                  <c:v>20000000</c:v>
                </c:pt>
                <c:pt idx="1613">
                  <c:v>9000000</c:v>
                </c:pt>
                <c:pt idx="1614">
                  <c:v>50000000</c:v>
                </c:pt>
                <c:pt idx="1615">
                  <c:v>45000000</c:v>
                </c:pt>
                <c:pt idx="1616">
                  <c:v>9000000</c:v>
                </c:pt>
                <c:pt idx="1617">
                  <c:v>165000000</c:v>
                </c:pt>
                <c:pt idx="1618">
                  <c:v>99000000</c:v>
                </c:pt>
                <c:pt idx="1619">
                  <c:v>79000000</c:v>
                </c:pt>
                <c:pt idx="1620">
                  <c:v>135000000</c:v>
                </c:pt>
                <c:pt idx="1621">
                  <c:v>135000000</c:v>
                </c:pt>
                <c:pt idx="1622">
                  <c:v>135000000</c:v>
                </c:pt>
                <c:pt idx="1623">
                  <c:v>7000000</c:v>
                </c:pt>
                <c:pt idx="1624">
                  <c:v>24000000</c:v>
                </c:pt>
                <c:pt idx="1625">
                  <c:v>7000000</c:v>
                </c:pt>
                <c:pt idx="1626">
                  <c:v>35000000</c:v>
                </c:pt>
                <c:pt idx="1627">
                  <c:v>40000000</c:v>
                </c:pt>
                <c:pt idx="1628">
                  <c:v>125000000</c:v>
                </c:pt>
                <c:pt idx="1629">
                  <c:v>125000000</c:v>
                </c:pt>
                <c:pt idx="1630">
                  <c:v>54000000</c:v>
                </c:pt>
                <c:pt idx="1631">
                  <c:v>140000000</c:v>
                </c:pt>
                <c:pt idx="1632">
                  <c:v>258000000</c:v>
                </c:pt>
                <c:pt idx="1633">
                  <c:v>258000000</c:v>
                </c:pt>
                <c:pt idx="1634">
                  <c:v>25000000</c:v>
                </c:pt>
                <c:pt idx="1635">
                  <c:v>100000000</c:v>
                </c:pt>
                <c:pt idx="1636">
                  <c:v>3000000</c:v>
                </c:pt>
                <c:pt idx="1637">
                  <c:v>80000000</c:v>
                </c:pt>
                <c:pt idx="1638">
                  <c:v>20000000</c:v>
                </c:pt>
                <c:pt idx="1639">
                  <c:v>40000000</c:v>
                </c:pt>
                <c:pt idx="1640">
                  <c:v>150000000</c:v>
                </c:pt>
                <c:pt idx="1641">
                  <c:v>7000000</c:v>
                </c:pt>
                <c:pt idx="1642">
                  <c:v>75000000</c:v>
                </c:pt>
                <c:pt idx="1643">
                  <c:v>37000000</c:v>
                </c:pt>
                <c:pt idx="1644">
                  <c:v>25000000</c:v>
                </c:pt>
                <c:pt idx="1645">
                  <c:v>110000000</c:v>
                </c:pt>
                <c:pt idx="1646">
                  <c:v>2700000</c:v>
                </c:pt>
                <c:pt idx="1647">
                  <c:v>42000000</c:v>
                </c:pt>
                <c:pt idx="1648">
                  <c:v>25000000</c:v>
                </c:pt>
                <c:pt idx="1649">
                  <c:v>102000000</c:v>
                </c:pt>
                <c:pt idx="1650">
                  <c:v>225000000</c:v>
                </c:pt>
                <c:pt idx="1651">
                  <c:v>16000000</c:v>
                </c:pt>
                <c:pt idx="1652">
                  <c:v>80000000</c:v>
                </c:pt>
                <c:pt idx="1653">
                  <c:v>80000000</c:v>
                </c:pt>
                <c:pt idx="1654">
                  <c:v>20000000</c:v>
                </c:pt>
                <c:pt idx="1655">
                  <c:v>60000000</c:v>
                </c:pt>
                <c:pt idx="1656">
                  <c:v>8000000</c:v>
                </c:pt>
                <c:pt idx="1657">
                  <c:v>185000000</c:v>
                </c:pt>
                <c:pt idx="1658">
                  <c:v>25000000</c:v>
                </c:pt>
                <c:pt idx="1659">
                  <c:v>30000000</c:v>
                </c:pt>
                <c:pt idx="1660">
                  <c:v>46000000</c:v>
                </c:pt>
                <c:pt idx="1661">
                  <c:v>30000000</c:v>
                </c:pt>
                <c:pt idx="1662">
                  <c:v>25000000</c:v>
                </c:pt>
                <c:pt idx="1663">
                  <c:v>47000000</c:v>
                </c:pt>
                <c:pt idx="1664">
                  <c:v>20000000</c:v>
                </c:pt>
                <c:pt idx="1665">
                  <c:v>2000000</c:v>
                </c:pt>
                <c:pt idx="1666">
                  <c:v>1000000</c:v>
                </c:pt>
                <c:pt idx="1667">
                  <c:v>15000000</c:v>
                </c:pt>
                <c:pt idx="1668">
                  <c:v>103000000</c:v>
                </c:pt>
                <c:pt idx="1669">
                  <c:v>26000000</c:v>
                </c:pt>
                <c:pt idx="1670">
                  <c:v>150000</c:v>
                </c:pt>
                <c:pt idx="1671">
                  <c:v>13000000</c:v>
                </c:pt>
                <c:pt idx="1672">
                  <c:v>45000000</c:v>
                </c:pt>
                <c:pt idx="1673">
                  <c:v>12000000</c:v>
                </c:pt>
                <c:pt idx="1674">
                  <c:v>30000000</c:v>
                </c:pt>
                <c:pt idx="1675">
                  <c:v>18000000</c:v>
                </c:pt>
                <c:pt idx="1676">
                  <c:v>1100000</c:v>
                </c:pt>
                <c:pt idx="1677">
                  <c:v>115000000</c:v>
                </c:pt>
                <c:pt idx="1678">
                  <c:v>55000000</c:v>
                </c:pt>
                <c:pt idx="1679">
                  <c:v>40000000</c:v>
                </c:pt>
                <c:pt idx="1680">
                  <c:v>66000000</c:v>
                </c:pt>
                <c:pt idx="1681">
                  <c:v>1300000</c:v>
                </c:pt>
                <c:pt idx="1682">
                  <c:v>75000000</c:v>
                </c:pt>
                <c:pt idx="1683">
                  <c:v>65000000</c:v>
                </c:pt>
                <c:pt idx="1684">
                  <c:v>11000000</c:v>
                </c:pt>
                <c:pt idx="1685">
                  <c:v>80000000</c:v>
                </c:pt>
                <c:pt idx="1686">
                  <c:v>48000000</c:v>
                </c:pt>
                <c:pt idx="1687">
                  <c:v>8000000</c:v>
                </c:pt>
                <c:pt idx="1688">
                  <c:v>60000000</c:v>
                </c:pt>
                <c:pt idx="1689">
                  <c:v>140000000</c:v>
                </c:pt>
                <c:pt idx="1690">
                  <c:v>25000000</c:v>
                </c:pt>
                <c:pt idx="1691">
                  <c:v>60000000</c:v>
                </c:pt>
                <c:pt idx="1692">
                  <c:v>68000000</c:v>
                </c:pt>
                <c:pt idx="1693">
                  <c:v>27000000</c:v>
                </c:pt>
                <c:pt idx="1694">
                  <c:v>10000000</c:v>
                </c:pt>
                <c:pt idx="1695">
                  <c:v>60000000</c:v>
                </c:pt>
                <c:pt idx="1696">
                  <c:v>60000000</c:v>
                </c:pt>
                <c:pt idx="1697">
                  <c:v>30000000</c:v>
                </c:pt>
                <c:pt idx="1698">
                  <c:v>20000000</c:v>
                </c:pt>
                <c:pt idx="1699">
                  <c:v>2000000</c:v>
                </c:pt>
                <c:pt idx="1700">
                  <c:v>6000000</c:v>
                </c:pt>
                <c:pt idx="1701">
                  <c:v>80000000</c:v>
                </c:pt>
                <c:pt idx="1702">
                  <c:v>800000</c:v>
                </c:pt>
                <c:pt idx="1703">
                  <c:v>5600000</c:v>
                </c:pt>
                <c:pt idx="1704">
                  <c:v>10000000</c:v>
                </c:pt>
                <c:pt idx="1705">
                  <c:v>36000000</c:v>
                </c:pt>
                <c:pt idx="1706">
                  <c:v>35000000</c:v>
                </c:pt>
                <c:pt idx="1707">
                  <c:v>55000000</c:v>
                </c:pt>
                <c:pt idx="1708">
                  <c:v>100000000</c:v>
                </c:pt>
                <c:pt idx="1709">
                  <c:v>5000000</c:v>
                </c:pt>
                <c:pt idx="1710">
                  <c:v>18000000</c:v>
                </c:pt>
                <c:pt idx="1711">
                  <c:v>50000000</c:v>
                </c:pt>
                <c:pt idx="1712">
                  <c:v>40000000</c:v>
                </c:pt>
                <c:pt idx="1713">
                  <c:v>50200000</c:v>
                </c:pt>
                <c:pt idx="1714">
                  <c:v>180000000</c:v>
                </c:pt>
                <c:pt idx="1715">
                  <c:v>62000000</c:v>
                </c:pt>
                <c:pt idx="1716">
                  <c:v>20000000</c:v>
                </c:pt>
                <c:pt idx="1717">
                  <c:v>55000000</c:v>
                </c:pt>
                <c:pt idx="1718">
                  <c:v>90000000</c:v>
                </c:pt>
                <c:pt idx="1719">
                  <c:v>61000000</c:v>
                </c:pt>
                <c:pt idx="1720">
                  <c:v>25000000</c:v>
                </c:pt>
                <c:pt idx="1721">
                  <c:v>32000000</c:v>
                </c:pt>
                <c:pt idx="1722">
                  <c:v>11000000</c:v>
                </c:pt>
                <c:pt idx="1723">
                  <c:v>54000000</c:v>
                </c:pt>
                <c:pt idx="1724">
                  <c:v>30000000</c:v>
                </c:pt>
                <c:pt idx="1725">
                  <c:v>60000000</c:v>
                </c:pt>
                <c:pt idx="1726">
                  <c:v>11000000</c:v>
                </c:pt>
                <c:pt idx="1727">
                  <c:v>38000000</c:v>
                </c:pt>
                <c:pt idx="1728">
                  <c:v>5000000</c:v>
                </c:pt>
                <c:pt idx="1729">
                  <c:v>44000000</c:v>
                </c:pt>
                <c:pt idx="1730">
                  <c:v>60000000</c:v>
                </c:pt>
                <c:pt idx="1731">
                  <c:v>60000000</c:v>
                </c:pt>
                <c:pt idx="1732">
                  <c:v>36000000</c:v>
                </c:pt>
                <c:pt idx="1733">
                  <c:v>170000000</c:v>
                </c:pt>
                <c:pt idx="1734">
                  <c:v>12600000</c:v>
                </c:pt>
                <c:pt idx="1735">
                  <c:v>7500000</c:v>
                </c:pt>
                <c:pt idx="1736">
                  <c:v>15000000</c:v>
                </c:pt>
                <c:pt idx="1737">
                  <c:v>110000000</c:v>
                </c:pt>
                <c:pt idx="1738">
                  <c:v>50000000</c:v>
                </c:pt>
                <c:pt idx="1739">
                  <c:v>145000000</c:v>
                </c:pt>
                <c:pt idx="1740">
                  <c:v>170000000</c:v>
                </c:pt>
                <c:pt idx="1741">
                  <c:v>37000000</c:v>
                </c:pt>
                <c:pt idx="1742">
                  <c:v>44000000</c:v>
                </c:pt>
                <c:pt idx="1743">
                  <c:v>79000000</c:v>
                </c:pt>
                <c:pt idx="1744">
                  <c:v>66000000</c:v>
                </c:pt>
                <c:pt idx="1745">
                  <c:v>21150000</c:v>
                </c:pt>
                <c:pt idx="1746">
                  <c:v>50000000</c:v>
                </c:pt>
                <c:pt idx="1747">
                  <c:v>14000000</c:v>
                </c:pt>
                <c:pt idx="1748">
                  <c:v>58000000</c:v>
                </c:pt>
                <c:pt idx="1749">
                  <c:v>25000000</c:v>
                </c:pt>
                <c:pt idx="1750">
                  <c:v>500000</c:v>
                </c:pt>
                <c:pt idx="1751">
                  <c:v>250000000</c:v>
                </c:pt>
                <c:pt idx="1752">
                  <c:v>150000000</c:v>
                </c:pt>
                <c:pt idx="1753">
                  <c:v>55000000</c:v>
                </c:pt>
                <c:pt idx="1754">
                  <c:v>120000000</c:v>
                </c:pt>
                <c:pt idx="1755">
                  <c:v>20000000</c:v>
                </c:pt>
                <c:pt idx="1756">
                  <c:v>35000000</c:v>
                </c:pt>
                <c:pt idx="1757">
                  <c:v>21000000</c:v>
                </c:pt>
                <c:pt idx="1758">
                  <c:v>2600000</c:v>
                </c:pt>
                <c:pt idx="1759">
                  <c:v>190000000</c:v>
                </c:pt>
                <c:pt idx="1760">
                  <c:v>43000000</c:v>
                </c:pt>
                <c:pt idx="1761">
                  <c:v>24000000</c:v>
                </c:pt>
                <c:pt idx="1762">
                  <c:v>11000000</c:v>
                </c:pt>
                <c:pt idx="1763">
                  <c:v>70000000</c:v>
                </c:pt>
                <c:pt idx="1764">
                  <c:v>25000000</c:v>
                </c:pt>
                <c:pt idx="1765">
                  <c:v>92000000</c:v>
                </c:pt>
                <c:pt idx="1766">
                  <c:v>150000000</c:v>
                </c:pt>
                <c:pt idx="1767">
                  <c:v>150000000</c:v>
                </c:pt>
                <c:pt idx="1768">
                  <c:v>35000000</c:v>
                </c:pt>
                <c:pt idx="1769">
                  <c:v>33000000</c:v>
                </c:pt>
                <c:pt idx="1770">
                  <c:v>6000000</c:v>
                </c:pt>
                <c:pt idx="1771">
                  <c:v>30000000</c:v>
                </c:pt>
                <c:pt idx="1772">
                  <c:v>60000000</c:v>
                </c:pt>
                <c:pt idx="1773">
                  <c:v>45000000</c:v>
                </c:pt>
                <c:pt idx="1774">
                  <c:v>7000000</c:v>
                </c:pt>
                <c:pt idx="1775">
                  <c:v>12000000</c:v>
                </c:pt>
                <c:pt idx="1776">
                  <c:v>68000000</c:v>
                </c:pt>
                <c:pt idx="1777">
                  <c:v>40000000</c:v>
                </c:pt>
                <c:pt idx="1778">
                  <c:v>70000000</c:v>
                </c:pt>
                <c:pt idx="1779">
                  <c:v>100000000</c:v>
                </c:pt>
                <c:pt idx="1780">
                  <c:v>78000000</c:v>
                </c:pt>
                <c:pt idx="1781">
                  <c:v>11000000</c:v>
                </c:pt>
                <c:pt idx="1782">
                  <c:v>16000000</c:v>
                </c:pt>
                <c:pt idx="1783">
                  <c:v>23000000</c:v>
                </c:pt>
                <c:pt idx="1784">
                  <c:v>3000000</c:v>
                </c:pt>
                <c:pt idx="1785">
                  <c:v>30000000</c:v>
                </c:pt>
                <c:pt idx="1786">
                  <c:v>80000000</c:v>
                </c:pt>
                <c:pt idx="1787">
                  <c:v>32000000</c:v>
                </c:pt>
                <c:pt idx="1788">
                  <c:v>110000000</c:v>
                </c:pt>
                <c:pt idx="1789">
                  <c:v>13000000</c:v>
                </c:pt>
                <c:pt idx="1790">
                  <c:v>150000000</c:v>
                </c:pt>
                <c:pt idx="1791">
                  <c:v>92000000</c:v>
                </c:pt>
                <c:pt idx="1792">
                  <c:v>53000000</c:v>
                </c:pt>
                <c:pt idx="1793">
                  <c:v>270000</c:v>
                </c:pt>
                <c:pt idx="1794">
                  <c:v>48000000</c:v>
                </c:pt>
                <c:pt idx="1795">
                  <c:v>26000000</c:v>
                </c:pt>
                <c:pt idx="1796">
                  <c:v>28000000</c:v>
                </c:pt>
                <c:pt idx="1797">
                  <c:v>27000000</c:v>
                </c:pt>
                <c:pt idx="1798">
                  <c:v>40000000</c:v>
                </c:pt>
                <c:pt idx="1799">
                  <c:v>30000000</c:v>
                </c:pt>
                <c:pt idx="1800">
                  <c:v>30000000</c:v>
                </c:pt>
                <c:pt idx="1801">
                  <c:v>22000000</c:v>
                </c:pt>
                <c:pt idx="1802">
                  <c:v>13500000</c:v>
                </c:pt>
                <c:pt idx="1803">
                  <c:v>19000000</c:v>
                </c:pt>
                <c:pt idx="1804">
                  <c:v>10000000</c:v>
                </c:pt>
                <c:pt idx="1805">
                  <c:v>25000000</c:v>
                </c:pt>
                <c:pt idx="1806">
                  <c:v>20000000</c:v>
                </c:pt>
                <c:pt idx="1807">
                  <c:v>200000000</c:v>
                </c:pt>
                <c:pt idx="1808">
                  <c:v>210000000</c:v>
                </c:pt>
                <c:pt idx="1809">
                  <c:v>100000000</c:v>
                </c:pt>
                <c:pt idx="1810">
                  <c:v>45000000</c:v>
                </c:pt>
                <c:pt idx="1811">
                  <c:v>15000000</c:v>
                </c:pt>
                <c:pt idx="1812">
                  <c:v>36000000</c:v>
                </c:pt>
                <c:pt idx="1813">
                  <c:v>50000000</c:v>
                </c:pt>
                <c:pt idx="1814">
                  <c:v>50000000</c:v>
                </c:pt>
                <c:pt idx="1815">
                  <c:v>20000000</c:v>
                </c:pt>
                <c:pt idx="1816">
                  <c:v>14000000</c:v>
                </c:pt>
                <c:pt idx="1817">
                  <c:v>15000000</c:v>
                </c:pt>
                <c:pt idx="1818">
                  <c:v>35000000</c:v>
                </c:pt>
                <c:pt idx="1819">
                  <c:v>80000000</c:v>
                </c:pt>
                <c:pt idx="1820">
                  <c:v>60000000</c:v>
                </c:pt>
                <c:pt idx="1821">
                  <c:v>15000000</c:v>
                </c:pt>
                <c:pt idx="1822">
                  <c:v>20000000</c:v>
                </c:pt>
                <c:pt idx="1823">
                  <c:v>6900000</c:v>
                </c:pt>
                <c:pt idx="1824">
                  <c:v>50000000</c:v>
                </c:pt>
                <c:pt idx="1825">
                  <c:v>40000000</c:v>
                </c:pt>
                <c:pt idx="1826">
                  <c:v>30000000</c:v>
                </c:pt>
                <c:pt idx="1827">
                  <c:v>30000000</c:v>
                </c:pt>
                <c:pt idx="1828">
                  <c:v>25000000</c:v>
                </c:pt>
                <c:pt idx="1829">
                  <c:v>55000000</c:v>
                </c:pt>
                <c:pt idx="1830">
                  <c:v>35000000</c:v>
                </c:pt>
                <c:pt idx="1831">
                  <c:v>40000000</c:v>
                </c:pt>
                <c:pt idx="1832">
                  <c:v>15000000</c:v>
                </c:pt>
                <c:pt idx="1833">
                  <c:v>225000000</c:v>
                </c:pt>
                <c:pt idx="1834">
                  <c:v>130000000</c:v>
                </c:pt>
                <c:pt idx="1835">
                  <c:v>165000000</c:v>
                </c:pt>
                <c:pt idx="1836">
                  <c:v>32000000</c:v>
                </c:pt>
                <c:pt idx="1837">
                  <c:v>11000000</c:v>
                </c:pt>
                <c:pt idx="1838">
                  <c:v>40000000</c:v>
                </c:pt>
                <c:pt idx="1839">
                  <c:v>1700000</c:v>
                </c:pt>
                <c:pt idx="1840">
                  <c:v>6000000</c:v>
                </c:pt>
                <c:pt idx="1841">
                  <c:v>110000000</c:v>
                </c:pt>
                <c:pt idx="1842">
                  <c:v>130000000</c:v>
                </c:pt>
                <c:pt idx="1843">
                  <c:v>115000000</c:v>
                </c:pt>
                <c:pt idx="1844">
                  <c:v>80000000</c:v>
                </c:pt>
                <c:pt idx="1845">
                  <c:v>110000000</c:v>
                </c:pt>
                <c:pt idx="1846">
                  <c:v>165000000</c:v>
                </c:pt>
                <c:pt idx="1847">
                  <c:v>230000000</c:v>
                </c:pt>
                <c:pt idx="1848">
                  <c:v>90000000</c:v>
                </c:pt>
                <c:pt idx="1849">
                  <c:v>40000000</c:v>
                </c:pt>
                <c:pt idx="1850">
                  <c:v>50000000</c:v>
                </c:pt>
                <c:pt idx="1851">
                  <c:v>35000000</c:v>
                </c:pt>
                <c:pt idx="1852">
                  <c:v>25000000</c:v>
                </c:pt>
                <c:pt idx="1853">
                  <c:v>175000000</c:v>
                </c:pt>
                <c:pt idx="1854">
                  <c:v>21500000</c:v>
                </c:pt>
                <c:pt idx="1855">
                  <c:v>16500000</c:v>
                </c:pt>
                <c:pt idx="1856">
                  <c:v>19000000</c:v>
                </c:pt>
                <c:pt idx="1857">
                  <c:v>80000000</c:v>
                </c:pt>
                <c:pt idx="1858">
                  <c:v>90000000</c:v>
                </c:pt>
                <c:pt idx="1859">
                  <c:v>13000000</c:v>
                </c:pt>
                <c:pt idx="1860">
                  <c:v>9000000</c:v>
                </c:pt>
                <c:pt idx="1861">
                  <c:v>28000000</c:v>
                </c:pt>
                <c:pt idx="1862">
                  <c:v>142000000</c:v>
                </c:pt>
                <c:pt idx="1863">
                  <c:v>45000000</c:v>
                </c:pt>
                <c:pt idx="1864">
                  <c:v>45000000</c:v>
                </c:pt>
                <c:pt idx="1865">
                  <c:v>12500000</c:v>
                </c:pt>
                <c:pt idx="1866">
                  <c:v>90000000</c:v>
                </c:pt>
                <c:pt idx="1867">
                  <c:v>210000000</c:v>
                </c:pt>
                <c:pt idx="1868">
                  <c:v>35000000</c:v>
                </c:pt>
                <c:pt idx="1869">
                  <c:v>63000000</c:v>
                </c:pt>
                <c:pt idx="1870">
                  <c:v>70000000</c:v>
                </c:pt>
                <c:pt idx="1871">
                  <c:v>50000000</c:v>
                </c:pt>
                <c:pt idx="1872">
                  <c:v>150000000</c:v>
                </c:pt>
                <c:pt idx="1873">
                  <c:v>150000000</c:v>
                </c:pt>
                <c:pt idx="1874">
                  <c:v>75000000</c:v>
                </c:pt>
                <c:pt idx="1875">
                  <c:v>70000000</c:v>
                </c:pt>
                <c:pt idx="1876">
                  <c:v>60000000</c:v>
                </c:pt>
                <c:pt idx="1877">
                  <c:v>6000000</c:v>
                </c:pt>
                <c:pt idx="1878">
                  <c:v>43000000</c:v>
                </c:pt>
                <c:pt idx="1879">
                  <c:v>90000000</c:v>
                </c:pt>
                <c:pt idx="1880">
                  <c:v>90000000</c:v>
                </c:pt>
                <c:pt idx="1881">
                  <c:v>23000000</c:v>
                </c:pt>
                <c:pt idx="1882">
                  <c:v>14000000</c:v>
                </c:pt>
                <c:pt idx="1883">
                  <c:v>50000000</c:v>
                </c:pt>
                <c:pt idx="1884">
                  <c:v>75000000</c:v>
                </c:pt>
                <c:pt idx="1885">
                  <c:v>14000000</c:v>
                </c:pt>
                <c:pt idx="1886">
                  <c:v>38000000</c:v>
                </c:pt>
                <c:pt idx="1887">
                  <c:v>120000000</c:v>
                </c:pt>
                <c:pt idx="1888">
                  <c:v>10000000</c:v>
                </c:pt>
                <c:pt idx="1889">
                  <c:v>100000000</c:v>
                </c:pt>
                <c:pt idx="1890">
                  <c:v>150000000</c:v>
                </c:pt>
                <c:pt idx="1891">
                  <c:v>34000000</c:v>
                </c:pt>
                <c:pt idx="1892">
                  <c:v>32000000</c:v>
                </c:pt>
                <c:pt idx="1893">
                  <c:v>50000000</c:v>
                </c:pt>
                <c:pt idx="1894">
                  <c:v>3000000</c:v>
                </c:pt>
                <c:pt idx="1895">
                  <c:v>15000000</c:v>
                </c:pt>
                <c:pt idx="1896">
                  <c:v>2600000</c:v>
                </c:pt>
                <c:pt idx="1897">
                  <c:v>26000000</c:v>
                </c:pt>
                <c:pt idx="1898">
                  <c:v>26000000</c:v>
                </c:pt>
                <c:pt idx="1899">
                  <c:v>5000000</c:v>
                </c:pt>
                <c:pt idx="1900">
                  <c:v>28000000</c:v>
                </c:pt>
                <c:pt idx="1901">
                  <c:v>17500000</c:v>
                </c:pt>
                <c:pt idx="1902">
                  <c:v>32000000</c:v>
                </c:pt>
                <c:pt idx="1903">
                  <c:v>52500000</c:v>
                </c:pt>
                <c:pt idx="1904">
                  <c:v>215000000</c:v>
                </c:pt>
                <c:pt idx="1905">
                  <c:v>215000000</c:v>
                </c:pt>
                <c:pt idx="1906">
                  <c:v>30000000</c:v>
                </c:pt>
                <c:pt idx="1907">
                  <c:v>32000000</c:v>
                </c:pt>
                <c:pt idx="1908">
                  <c:v>10000000</c:v>
                </c:pt>
                <c:pt idx="1909">
                  <c:v>95000000</c:v>
                </c:pt>
                <c:pt idx="1910">
                  <c:v>127500000</c:v>
                </c:pt>
                <c:pt idx="1911">
                  <c:v>30000000</c:v>
                </c:pt>
                <c:pt idx="1912">
                  <c:v>42000000</c:v>
                </c:pt>
                <c:pt idx="1913">
                  <c:v>45000000</c:v>
                </c:pt>
                <c:pt idx="1914">
                  <c:v>200000</c:v>
                </c:pt>
                <c:pt idx="1915">
                  <c:v>14000000</c:v>
                </c:pt>
                <c:pt idx="1916">
                  <c:v>110000000</c:v>
                </c:pt>
                <c:pt idx="1917">
                  <c:v>4000000</c:v>
                </c:pt>
                <c:pt idx="1918">
                  <c:v>12000000</c:v>
                </c:pt>
                <c:pt idx="1919">
                  <c:v>100000000</c:v>
                </c:pt>
                <c:pt idx="1920">
                  <c:v>50100000</c:v>
                </c:pt>
                <c:pt idx="1921">
                  <c:v>35200000</c:v>
                </c:pt>
                <c:pt idx="1922">
                  <c:v>30000000</c:v>
                </c:pt>
                <c:pt idx="1923">
                  <c:v>30000000</c:v>
                </c:pt>
                <c:pt idx="1924">
                  <c:v>35000000</c:v>
                </c:pt>
                <c:pt idx="1925">
                  <c:v>20000000</c:v>
                </c:pt>
                <c:pt idx="1926">
                  <c:v>57000000</c:v>
                </c:pt>
                <c:pt idx="1927">
                  <c:v>30000000</c:v>
                </c:pt>
                <c:pt idx="1928">
                  <c:v>30000000</c:v>
                </c:pt>
                <c:pt idx="1929">
                  <c:v>32000000</c:v>
                </c:pt>
                <c:pt idx="1930">
                  <c:v>30000000</c:v>
                </c:pt>
                <c:pt idx="1931">
                  <c:v>35000000</c:v>
                </c:pt>
                <c:pt idx="1932">
                  <c:v>40000000</c:v>
                </c:pt>
                <c:pt idx="1933">
                  <c:v>7000000</c:v>
                </c:pt>
                <c:pt idx="1934">
                  <c:v>190000000</c:v>
                </c:pt>
                <c:pt idx="1935">
                  <c:v>400000</c:v>
                </c:pt>
                <c:pt idx="1936">
                  <c:v>130000000</c:v>
                </c:pt>
                <c:pt idx="1937">
                  <c:v>40000000</c:v>
                </c:pt>
                <c:pt idx="1938">
                  <c:v>33000000</c:v>
                </c:pt>
                <c:pt idx="1939">
                  <c:v>55000000</c:v>
                </c:pt>
                <c:pt idx="1940">
                  <c:v>70000000</c:v>
                </c:pt>
                <c:pt idx="1941">
                  <c:v>5000000</c:v>
                </c:pt>
                <c:pt idx="1942">
                  <c:v>950000</c:v>
                </c:pt>
                <c:pt idx="1943">
                  <c:v>20000000</c:v>
                </c:pt>
                <c:pt idx="1944">
                  <c:v>30000000</c:v>
                </c:pt>
                <c:pt idx="1945">
                  <c:v>50000000</c:v>
                </c:pt>
                <c:pt idx="1946">
                  <c:v>38000000</c:v>
                </c:pt>
                <c:pt idx="1947">
                  <c:v>10000000</c:v>
                </c:pt>
                <c:pt idx="1948">
                  <c:v>30000000</c:v>
                </c:pt>
                <c:pt idx="1949">
                  <c:v>50000000</c:v>
                </c:pt>
                <c:pt idx="1950">
                  <c:v>207000000</c:v>
                </c:pt>
                <c:pt idx="1951">
                  <c:v>207000000</c:v>
                </c:pt>
                <c:pt idx="1952">
                  <c:v>207000000</c:v>
                </c:pt>
                <c:pt idx="1953">
                  <c:v>53000000</c:v>
                </c:pt>
                <c:pt idx="1954">
                  <c:v>110000000</c:v>
                </c:pt>
                <c:pt idx="1955">
                  <c:v>133000000</c:v>
                </c:pt>
                <c:pt idx="1956">
                  <c:v>80000000</c:v>
                </c:pt>
                <c:pt idx="1957">
                  <c:v>45000000</c:v>
                </c:pt>
                <c:pt idx="1958">
                  <c:v>72000000</c:v>
                </c:pt>
                <c:pt idx="1959">
                  <c:v>65000000</c:v>
                </c:pt>
                <c:pt idx="1960">
                  <c:v>24000000</c:v>
                </c:pt>
                <c:pt idx="1961">
                  <c:v>62000000</c:v>
                </c:pt>
                <c:pt idx="1962">
                  <c:v>15000000</c:v>
                </c:pt>
                <c:pt idx="1963">
                  <c:v>48000000</c:v>
                </c:pt>
                <c:pt idx="1964">
                  <c:v>68000000</c:v>
                </c:pt>
                <c:pt idx="1965">
                  <c:v>40000000</c:v>
                </c:pt>
                <c:pt idx="1966">
                  <c:v>24000000</c:v>
                </c:pt>
                <c:pt idx="1967">
                  <c:v>7000000</c:v>
                </c:pt>
                <c:pt idx="1968">
                  <c:v>75000000</c:v>
                </c:pt>
                <c:pt idx="1969">
                  <c:v>120000000</c:v>
                </c:pt>
                <c:pt idx="1970">
                  <c:v>15000000</c:v>
                </c:pt>
                <c:pt idx="1971">
                  <c:v>45000000</c:v>
                </c:pt>
                <c:pt idx="1972">
                  <c:v>75000000</c:v>
                </c:pt>
                <c:pt idx="1973">
                  <c:v>60000000</c:v>
                </c:pt>
                <c:pt idx="1974">
                  <c:v>100000000</c:v>
                </c:pt>
                <c:pt idx="1975">
                  <c:v>21500000</c:v>
                </c:pt>
                <c:pt idx="1976">
                  <c:v>55000000</c:v>
                </c:pt>
                <c:pt idx="1977">
                  <c:v>3000000</c:v>
                </c:pt>
                <c:pt idx="1978">
                  <c:v>8000000</c:v>
                </c:pt>
                <c:pt idx="1979">
                  <c:v>65000000</c:v>
                </c:pt>
                <c:pt idx="1980">
                  <c:v>300000000</c:v>
                </c:pt>
                <c:pt idx="1981">
                  <c:v>38000000</c:v>
                </c:pt>
                <c:pt idx="1982">
                  <c:v>33000000</c:v>
                </c:pt>
                <c:pt idx="1983">
                  <c:v>33000000</c:v>
                </c:pt>
                <c:pt idx="1984">
                  <c:v>110000000</c:v>
                </c:pt>
                <c:pt idx="1985">
                  <c:v>26000000</c:v>
                </c:pt>
                <c:pt idx="1986">
                  <c:v>6000000</c:v>
                </c:pt>
                <c:pt idx="1987">
                  <c:v>40000000</c:v>
                </c:pt>
                <c:pt idx="1988">
                  <c:v>28000000</c:v>
                </c:pt>
                <c:pt idx="1989">
                  <c:v>25000000</c:v>
                </c:pt>
                <c:pt idx="1990">
                  <c:v>150000000</c:v>
                </c:pt>
                <c:pt idx="1991">
                  <c:v>13500000</c:v>
                </c:pt>
                <c:pt idx="1992">
                  <c:v>50000000</c:v>
                </c:pt>
                <c:pt idx="1993">
                  <c:v>32000000</c:v>
                </c:pt>
                <c:pt idx="1994">
                  <c:v>16000000</c:v>
                </c:pt>
                <c:pt idx="1995">
                  <c:v>33000000</c:v>
                </c:pt>
                <c:pt idx="1996">
                  <c:v>250000000</c:v>
                </c:pt>
                <c:pt idx="1997">
                  <c:v>50000000</c:v>
                </c:pt>
                <c:pt idx="1998">
                  <c:v>10000000</c:v>
                </c:pt>
                <c:pt idx="1999">
                  <c:v>44000000</c:v>
                </c:pt>
                <c:pt idx="2000">
                  <c:v>18000000</c:v>
                </c:pt>
                <c:pt idx="2001">
                  <c:v>30000000</c:v>
                </c:pt>
                <c:pt idx="2002">
                  <c:v>30000000</c:v>
                </c:pt>
                <c:pt idx="2003">
                  <c:v>25100000</c:v>
                </c:pt>
                <c:pt idx="2004">
                  <c:v>50000000</c:v>
                </c:pt>
                <c:pt idx="2005">
                  <c:v>50000000</c:v>
                </c:pt>
                <c:pt idx="2006">
                  <c:v>130000000</c:v>
                </c:pt>
                <c:pt idx="2007">
                  <c:v>75000000</c:v>
                </c:pt>
                <c:pt idx="2008">
                  <c:v>200000000</c:v>
                </c:pt>
                <c:pt idx="2009">
                  <c:v>55000000</c:v>
                </c:pt>
                <c:pt idx="2010">
                  <c:v>20000000</c:v>
                </c:pt>
                <c:pt idx="2011">
                  <c:v>16000000</c:v>
                </c:pt>
                <c:pt idx="2012">
                  <c:v>100000000</c:v>
                </c:pt>
                <c:pt idx="2013">
                  <c:v>20000000</c:v>
                </c:pt>
                <c:pt idx="2014">
                  <c:v>170000000</c:v>
                </c:pt>
                <c:pt idx="2015">
                  <c:v>170000000</c:v>
                </c:pt>
                <c:pt idx="2016">
                  <c:v>22000000</c:v>
                </c:pt>
                <c:pt idx="2017">
                  <c:v>4000000</c:v>
                </c:pt>
                <c:pt idx="2018">
                  <c:v>60000000</c:v>
                </c:pt>
                <c:pt idx="2019">
                  <c:v>6800000</c:v>
                </c:pt>
                <c:pt idx="2020">
                  <c:v>15000000</c:v>
                </c:pt>
                <c:pt idx="2021">
                  <c:v>40000000</c:v>
                </c:pt>
                <c:pt idx="2022">
                  <c:v>80000000</c:v>
                </c:pt>
                <c:pt idx="2023">
                  <c:v>70000000</c:v>
                </c:pt>
                <c:pt idx="2024">
                  <c:v>50000000</c:v>
                </c:pt>
                <c:pt idx="2025">
                  <c:v>60000000</c:v>
                </c:pt>
                <c:pt idx="2026">
                  <c:v>5000000</c:v>
                </c:pt>
                <c:pt idx="2027">
                  <c:v>100000000</c:v>
                </c:pt>
                <c:pt idx="2028">
                  <c:v>140000000</c:v>
                </c:pt>
                <c:pt idx="2029">
                  <c:v>50000000</c:v>
                </c:pt>
                <c:pt idx="2030">
                  <c:v>3000000</c:v>
                </c:pt>
                <c:pt idx="2031">
                  <c:v>15000000</c:v>
                </c:pt>
                <c:pt idx="2032">
                  <c:v>20000000</c:v>
                </c:pt>
                <c:pt idx="2033">
                  <c:v>18500000</c:v>
                </c:pt>
                <c:pt idx="2034">
                  <c:v>15000000</c:v>
                </c:pt>
                <c:pt idx="2035">
                  <c:v>27000000</c:v>
                </c:pt>
                <c:pt idx="2036">
                  <c:v>20000000</c:v>
                </c:pt>
                <c:pt idx="2037">
                  <c:v>105000000</c:v>
                </c:pt>
                <c:pt idx="2038">
                  <c:v>26000000</c:v>
                </c:pt>
                <c:pt idx="2039">
                  <c:v>2000000</c:v>
                </c:pt>
                <c:pt idx="2040">
                  <c:v>80000000</c:v>
                </c:pt>
                <c:pt idx="2041">
                  <c:v>80000000</c:v>
                </c:pt>
                <c:pt idx="2042">
                  <c:v>85000000</c:v>
                </c:pt>
                <c:pt idx="2043">
                  <c:v>145000000</c:v>
                </c:pt>
                <c:pt idx="2044">
                  <c:v>42000000</c:v>
                </c:pt>
                <c:pt idx="2045">
                  <c:v>4000000</c:v>
                </c:pt>
                <c:pt idx="2046">
                  <c:v>35000000</c:v>
                </c:pt>
                <c:pt idx="2047">
                  <c:v>35000000</c:v>
                </c:pt>
                <c:pt idx="2048">
                  <c:v>32000000</c:v>
                </c:pt>
                <c:pt idx="2049">
                  <c:v>20000000</c:v>
                </c:pt>
                <c:pt idx="2050">
                  <c:v>6000000</c:v>
                </c:pt>
                <c:pt idx="2051">
                  <c:v>1000000</c:v>
                </c:pt>
                <c:pt idx="2052">
                  <c:v>42000000</c:v>
                </c:pt>
                <c:pt idx="2053">
                  <c:v>75000000</c:v>
                </c:pt>
                <c:pt idx="2054">
                  <c:v>17000000</c:v>
                </c:pt>
                <c:pt idx="2055">
                  <c:v>48000000</c:v>
                </c:pt>
                <c:pt idx="2056">
                  <c:v>10000000</c:v>
                </c:pt>
                <c:pt idx="2057">
                  <c:v>65000000</c:v>
                </c:pt>
                <c:pt idx="2058">
                  <c:v>3000000</c:v>
                </c:pt>
                <c:pt idx="2059">
                  <c:v>50000000</c:v>
                </c:pt>
                <c:pt idx="2060">
                  <c:v>160000</c:v>
                </c:pt>
                <c:pt idx="2061">
                  <c:v>14000000</c:v>
                </c:pt>
                <c:pt idx="2062">
                  <c:v>55000000</c:v>
                </c:pt>
                <c:pt idx="2063">
                  <c:v>56000000</c:v>
                </c:pt>
                <c:pt idx="2064">
                  <c:v>130000000</c:v>
                </c:pt>
                <c:pt idx="2065">
                  <c:v>48000000</c:v>
                </c:pt>
                <c:pt idx="2066">
                  <c:v>3000000</c:v>
                </c:pt>
                <c:pt idx="2067">
                  <c:v>100000000</c:v>
                </c:pt>
                <c:pt idx="2068">
                  <c:v>16000000</c:v>
                </c:pt>
                <c:pt idx="2069">
                  <c:v>24000000</c:v>
                </c:pt>
                <c:pt idx="2070">
                  <c:v>110000000</c:v>
                </c:pt>
                <c:pt idx="2071">
                  <c:v>50000000</c:v>
                </c:pt>
                <c:pt idx="2072">
                  <c:v>850000</c:v>
                </c:pt>
                <c:pt idx="2073">
                  <c:v>137000000</c:v>
                </c:pt>
                <c:pt idx="2074">
                  <c:v>28000000</c:v>
                </c:pt>
                <c:pt idx="2075">
                  <c:v>250000000</c:v>
                </c:pt>
                <c:pt idx="2076">
                  <c:v>16000000</c:v>
                </c:pt>
                <c:pt idx="2077">
                  <c:v>40000000</c:v>
                </c:pt>
                <c:pt idx="2078">
                  <c:v>50000000</c:v>
                </c:pt>
                <c:pt idx="2079">
                  <c:v>25000000</c:v>
                </c:pt>
                <c:pt idx="2080">
                  <c:v>55000000</c:v>
                </c:pt>
                <c:pt idx="2081">
                  <c:v>17000000</c:v>
                </c:pt>
                <c:pt idx="2082">
                  <c:v>209000000</c:v>
                </c:pt>
                <c:pt idx="2083">
                  <c:v>200000000</c:v>
                </c:pt>
                <c:pt idx="2084">
                  <c:v>23000000</c:v>
                </c:pt>
                <c:pt idx="2085">
                  <c:v>35000000</c:v>
                </c:pt>
                <c:pt idx="2086">
                  <c:v>30000000</c:v>
                </c:pt>
                <c:pt idx="2087">
                  <c:v>40000000</c:v>
                </c:pt>
                <c:pt idx="2088">
                  <c:v>90000000</c:v>
                </c:pt>
                <c:pt idx="2089">
                  <c:v>18000000</c:v>
                </c:pt>
                <c:pt idx="2090">
                  <c:v>9000000</c:v>
                </c:pt>
                <c:pt idx="2091">
                  <c:v>100000000</c:v>
                </c:pt>
                <c:pt idx="2092">
                  <c:v>35000000</c:v>
                </c:pt>
                <c:pt idx="2093">
                  <c:v>40000000</c:v>
                </c:pt>
                <c:pt idx="2094">
                  <c:v>40000000</c:v>
                </c:pt>
                <c:pt idx="2095">
                  <c:v>50000000</c:v>
                </c:pt>
                <c:pt idx="2096">
                  <c:v>2000000</c:v>
                </c:pt>
                <c:pt idx="2097">
                  <c:v>15000000</c:v>
                </c:pt>
                <c:pt idx="2098">
                  <c:v>18000000</c:v>
                </c:pt>
                <c:pt idx="2099">
                  <c:v>10000000</c:v>
                </c:pt>
                <c:pt idx="2100">
                  <c:v>70000000</c:v>
                </c:pt>
                <c:pt idx="2101">
                  <c:v>60000000</c:v>
                </c:pt>
                <c:pt idx="2102">
                  <c:v>13000000</c:v>
                </c:pt>
                <c:pt idx="2103">
                  <c:v>20000000</c:v>
                </c:pt>
                <c:pt idx="2104">
                  <c:v>40000000</c:v>
                </c:pt>
                <c:pt idx="2105">
                  <c:v>85000000</c:v>
                </c:pt>
                <c:pt idx="2106">
                  <c:v>7000000</c:v>
                </c:pt>
                <c:pt idx="2107">
                  <c:v>130000000</c:v>
                </c:pt>
                <c:pt idx="2108">
                  <c:v>20000000</c:v>
                </c:pt>
                <c:pt idx="2109">
                  <c:v>50000000</c:v>
                </c:pt>
                <c:pt idx="2110">
                  <c:v>25000000</c:v>
                </c:pt>
                <c:pt idx="2111">
                  <c:v>60000000</c:v>
                </c:pt>
                <c:pt idx="2112">
                  <c:v>16000000</c:v>
                </c:pt>
                <c:pt idx="2113">
                  <c:v>135000000</c:v>
                </c:pt>
                <c:pt idx="2114">
                  <c:v>5000000</c:v>
                </c:pt>
                <c:pt idx="2115">
                  <c:v>50000000</c:v>
                </c:pt>
                <c:pt idx="2116">
                  <c:v>22000000</c:v>
                </c:pt>
                <c:pt idx="2117">
                  <c:v>40000000</c:v>
                </c:pt>
                <c:pt idx="2118">
                  <c:v>79000000</c:v>
                </c:pt>
                <c:pt idx="2119">
                  <c:v>95000000</c:v>
                </c:pt>
                <c:pt idx="2120">
                  <c:v>40000000</c:v>
                </c:pt>
                <c:pt idx="2121">
                  <c:v>60000000</c:v>
                </c:pt>
                <c:pt idx="2122">
                  <c:v>110000000</c:v>
                </c:pt>
                <c:pt idx="2123">
                  <c:v>35000000</c:v>
                </c:pt>
                <c:pt idx="2124">
                  <c:v>70000000</c:v>
                </c:pt>
                <c:pt idx="2125">
                  <c:v>11000000</c:v>
                </c:pt>
                <c:pt idx="2126">
                  <c:v>150000000</c:v>
                </c:pt>
                <c:pt idx="2127">
                  <c:v>18000000</c:v>
                </c:pt>
                <c:pt idx="2128">
                  <c:v>28000000</c:v>
                </c:pt>
                <c:pt idx="2129">
                  <c:v>40000000</c:v>
                </c:pt>
                <c:pt idx="2130">
                  <c:v>140000000</c:v>
                </c:pt>
                <c:pt idx="2131">
                  <c:v>38000000</c:v>
                </c:pt>
                <c:pt idx="2132">
                  <c:v>16000000</c:v>
                </c:pt>
                <c:pt idx="2133">
                  <c:v>92000000</c:v>
                </c:pt>
                <c:pt idx="2134">
                  <c:v>27000000</c:v>
                </c:pt>
                <c:pt idx="2135">
                  <c:v>17000000</c:v>
                </c:pt>
                <c:pt idx="2136">
                  <c:v>109000000</c:v>
                </c:pt>
                <c:pt idx="2137">
                  <c:v>175000000</c:v>
                </c:pt>
                <c:pt idx="2138">
                  <c:v>560000</c:v>
                </c:pt>
                <c:pt idx="2139">
                  <c:v>15000000</c:v>
                </c:pt>
                <c:pt idx="2140">
                  <c:v>38000000</c:v>
                </c:pt>
                <c:pt idx="2141">
                  <c:v>60000000</c:v>
                </c:pt>
                <c:pt idx="2142">
                  <c:v>15000000</c:v>
                </c:pt>
                <c:pt idx="2143">
                  <c:v>65000000</c:v>
                </c:pt>
                <c:pt idx="2144">
                  <c:v>40000000</c:v>
                </c:pt>
                <c:pt idx="2145">
                  <c:v>80000000</c:v>
                </c:pt>
                <c:pt idx="2146">
                  <c:v>60000000</c:v>
                </c:pt>
                <c:pt idx="2147">
                  <c:v>160000000</c:v>
                </c:pt>
                <c:pt idx="2148">
                  <c:v>95000000</c:v>
                </c:pt>
                <c:pt idx="2149">
                  <c:v>75000000</c:v>
                </c:pt>
                <c:pt idx="2150">
                  <c:v>135000000</c:v>
                </c:pt>
                <c:pt idx="2151">
                  <c:v>170000000</c:v>
                </c:pt>
                <c:pt idx="2152">
                  <c:v>64000000</c:v>
                </c:pt>
                <c:pt idx="2153">
                  <c:v>55000000</c:v>
                </c:pt>
                <c:pt idx="2154">
                  <c:v>57000000</c:v>
                </c:pt>
                <c:pt idx="2155">
                  <c:v>40000000</c:v>
                </c:pt>
                <c:pt idx="2156">
                  <c:v>80000000</c:v>
                </c:pt>
                <c:pt idx="2157">
                  <c:v>125000000</c:v>
                </c:pt>
                <c:pt idx="2158">
                  <c:v>39000000</c:v>
                </c:pt>
                <c:pt idx="2159">
                  <c:v>14000</c:v>
                </c:pt>
                <c:pt idx="2160">
                  <c:v>120000000</c:v>
                </c:pt>
                <c:pt idx="2161">
                  <c:v>20000000</c:v>
                </c:pt>
                <c:pt idx="2162">
                  <c:v>35000000</c:v>
                </c:pt>
                <c:pt idx="2163">
                  <c:v>23000000</c:v>
                </c:pt>
                <c:pt idx="2164">
                  <c:v>150000000</c:v>
                </c:pt>
                <c:pt idx="2165">
                  <c:v>68000000</c:v>
                </c:pt>
                <c:pt idx="2166">
                  <c:v>57000000</c:v>
                </c:pt>
                <c:pt idx="2167">
                  <c:v>22000000</c:v>
                </c:pt>
                <c:pt idx="2168">
                  <c:v>25000000</c:v>
                </c:pt>
                <c:pt idx="2169">
                  <c:v>3300000</c:v>
                </c:pt>
                <c:pt idx="2170">
                  <c:v>150000000</c:v>
                </c:pt>
                <c:pt idx="2171">
                  <c:v>42000000</c:v>
                </c:pt>
                <c:pt idx="2172">
                  <c:v>60000000</c:v>
                </c:pt>
                <c:pt idx="2173">
                  <c:v>49000000</c:v>
                </c:pt>
                <c:pt idx="2174">
                  <c:v>127000000</c:v>
                </c:pt>
                <c:pt idx="2175">
                  <c:v>7500000</c:v>
                </c:pt>
                <c:pt idx="2176">
                  <c:v>70000000</c:v>
                </c:pt>
                <c:pt idx="2177">
                  <c:v>88000000</c:v>
                </c:pt>
                <c:pt idx="2178">
                  <c:v>50000000</c:v>
                </c:pt>
                <c:pt idx="2179">
                  <c:v>66000000</c:v>
                </c:pt>
                <c:pt idx="2180">
                  <c:v>6000000</c:v>
                </c:pt>
                <c:pt idx="2181">
                  <c:v>26000000</c:v>
                </c:pt>
                <c:pt idx="2182">
                  <c:v>100000000</c:v>
                </c:pt>
                <c:pt idx="2183">
                  <c:v>37000000</c:v>
                </c:pt>
                <c:pt idx="2184">
                  <c:v>85000000</c:v>
                </c:pt>
                <c:pt idx="2185">
                  <c:v>70000000</c:v>
                </c:pt>
                <c:pt idx="2186">
                  <c:v>20000000</c:v>
                </c:pt>
                <c:pt idx="2187">
                  <c:v>20000000</c:v>
                </c:pt>
                <c:pt idx="2188">
                  <c:v>50000000</c:v>
                </c:pt>
                <c:pt idx="2189">
                  <c:v>30000000</c:v>
                </c:pt>
                <c:pt idx="2190">
                  <c:v>150000000</c:v>
                </c:pt>
                <c:pt idx="2191">
                  <c:v>150000000</c:v>
                </c:pt>
                <c:pt idx="2192">
                  <c:v>75000000</c:v>
                </c:pt>
                <c:pt idx="2193">
                  <c:v>25000000</c:v>
                </c:pt>
                <c:pt idx="2194">
                  <c:v>7000000</c:v>
                </c:pt>
                <c:pt idx="2195">
                  <c:v>13000000</c:v>
                </c:pt>
                <c:pt idx="2196">
                  <c:v>30000000</c:v>
                </c:pt>
                <c:pt idx="2197">
                  <c:v>7000000</c:v>
                </c:pt>
                <c:pt idx="2198">
                  <c:v>16000000</c:v>
                </c:pt>
                <c:pt idx="2199">
                  <c:v>22000000</c:v>
                </c:pt>
                <c:pt idx="2200">
                  <c:v>3500000</c:v>
                </c:pt>
                <c:pt idx="2201">
                  <c:v>14000000</c:v>
                </c:pt>
                <c:pt idx="2202">
                  <c:v>150000000</c:v>
                </c:pt>
                <c:pt idx="2203">
                  <c:v>35000000</c:v>
                </c:pt>
                <c:pt idx="2204">
                  <c:v>33000000</c:v>
                </c:pt>
                <c:pt idx="2205">
                  <c:v>22000000</c:v>
                </c:pt>
                <c:pt idx="2206">
                  <c:v>20000000</c:v>
                </c:pt>
                <c:pt idx="2207">
                  <c:v>35000000</c:v>
                </c:pt>
                <c:pt idx="2208">
                  <c:v>20000000</c:v>
                </c:pt>
                <c:pt idx="2209">
                  <c:v>16000000</c:v>
                </c:pt>
                <c:pt idx="2210">
                  <c:v>200000</c:v>
                </c:pt>
                <c:pt idx="2211">
                  <c:v>80000000</c:v>
                </c:pt>
                <c:pt idx="2212">
                  <c:v>15000000</c:v>
                </c:pt>
                <c:pt idx="2213">
                  <c:v>178000000</c:v>
                </c:pt>
                <c:pt idx="2214">
                  <c:v>1750211</c:v>
                </c:pt>
                <c:pt idx="2215">
                  <c:v>16000000</c:v>
                </c:pt>
                <c:pt idx="2216">
                  <c:v>15600000</c:v>
                </c:pt>
                <c:pt idx="2217">
                  <c:v>15000000</c:v>
                </c:pt>
                <c:pt idx="2218">
                  <c:v>4000000</c:v>
                </c:pt>
                <c:pt idx="2219">
                  <c:v>15000000</c:v>
                </c:pt>
                <c:pt idx="2220">
                  <c:v>28000000</c:v>
                </c:pt>
                <c:pt idx="2221">
                  <c:v>35000000</c:v>
                </c:pt>
                <c:pt idx="2222">
                  <c:v>18000000</c:v>
                </c:pt>
                <c:pt idx="2223">
                  <c:v>80000000</c:v>
                </c:pt>
                <c:pt idx="2224">
                  <c:v>105000000</c:v>
                </c:pt>
                <c:pt idx="2225">
                  <c:v>65000000</c:v>
                </c:pt>
                <c:pt idx="2226">
                  <c:v>25000000</c:v>
                </c:pt>
                <c:pt idx="2227">
                  <c:v>5000000</c:v>
                </c:pt>
                <c:pt idx="2228">
                  <c:v>43000000</c:v>
                </c:pt>
                <c:pt idx="2229">
                  <c:v>58000000</c:v>
                </c:pt>
                <c:pt idx="2230">
                  <c:v>35000000</c:v>
                </c:pt>
                <c:pt idx="2231">
                  <c:v>125000000</c:v>
                </c:pt>
                <c:pt idx="2232">
                  <c:v>175000000</c:v>
                </c:pt>
                <c:pt idx="2233">
                  <c:v>12500000</c:v>
                </c:pt>
                <c:pt idx="2234">
                  <c:v>65000000</c:v>
                </c:pt>
                <c:pt idx="2235">
                  <c:v>20000000</c:v>
                </c:pt>
                <c:pt idx="2236">
                  <c:v>15000000</c:v>
                </c:pt>
                <c:pt idx="2237">
                  <c:v>53000000</c:v>
                </c:pt>
                <c:pt idx="2238">
                  <c:v>63000000</c:v>
                </c:pt>
                <c:pt idx="2239">
                  <c:v>45000000</c:v>
                </c:pt>
                <c:pt idx="2240">
                  <c:v>78000000</c:v>
                </c:pt>
                <c:pt idx="2241">
                  <c:v>300000</c:v>
                </c:pt>
                <c:pt idx="2242">
                  <c:v>60000000</c:v>
                </c:pt>
                <c:pt idx="2243">
                  <c:v>150000000</c:v>
                </c:pt>
                <c:pt idx="2244">
                  <c:v>12000000</c:v>
                </c:pt>
                <c:pt idx="2245">
                  <c:v>250000</c:v>
                </c:pt>
                <c:pt idx="2246">
                  <c:v>30000000</c:v>
                </c:pt>
                <c:pt idx="2247">
                  <c:v>18000000</c:v>
                </c:pt>
                <c:pt idx="2248">
                  <c:v>40000000</c:v>
                </c:pt>
                <c:pt idx="2249">
                  <c:v>60000000</c:v>
                </c:pt>
                <c:pt idx="2250">
                  <c:v>60000000</c:v>
                </c:pt>
                <c:pt idx="2251">
                  <c:v>15000000</c:v>
                </c:pt>
                <c:pt idx="2252">
                  <c:v>4800000</c:v>
                </c:pt>
                <c:pt idx="2253">
                  <c:v>40000000</c:v>
                </c:pt>
                <c:pt idx="2254">
                  <c:v>10000000</c:v>
                </c:pt>
                <c:pt idx="2255">
                  <c:v>13000000</c:v>
                </c:pt>
                <c:pt idx="2256">
                  <c:v>21000000</c:v>
                </c:pt>
                <c:pt idx="2257">
                  <c:v>4500000</c:v>
                </c:pt>
                <c:pt idx="2258">
                  <c:v>150000000</c:v>
                </c:pt>
                <c:pt idx="2259">
                  <c:v>450000</c:v>
                </c:pt>
                <c:pt idx="2260">
                  <c:v>60000000</c:v>
                </c:pt>
                <c:pt idx="2261">
                  <c:v>65000000</c:v>
                </c:pt>
                <c:pt idx="2262">
                  <c:v>90000000</c:v>
                </c:pt>
                <c:pt idx="2263">
                  <c:v>8000000</c:v>
                </c:pt>
                <c:pt idx="2264">
                  <c:v>18000000</c:v>
                </c:pt>
                <c:pt idx="2265">
                  <c:v>200000000</c:v>
                </c:pt>
                <c:pt idx="2266">
                  <c:v>120000000</c:v>
                </c:pt>
                <c:pt idx="2267">
                  <c:v>40000000</c:v>
                </c:pt>
                <c:pt idx="2268">
                  <c:v>19000000</c:v>
                </c:pt>
                <c:pt idx="2269">
                  <c:v>15000000</c:v>
                </c:pt>
                <c:pt idx="2270">
                  <c:v>60000000</c:v>
                </c:pt>
                <c:pt idx="2271">
                  <c:v>50000000</c:v>
                </c:pt>
                <c:pt idx="2272">
                  <c:v>30000000</c:v>
                </c:pt>
                <c:pt idx="2273">
                  <c:v>60000000</c:v>
                </c:pt>
                <c:pt idx="2274">
                  <c:v>11000000</c:v>
                </c:pt>
                <c:pt idx="2275">
                  <c:v>27000000</c:v>
                </c:pt>
                <c:pt idx="2276">
                  <c:v>27000000</c:v>
                </c:pt>
                <c:pt idx="2277">
                  <c:v>58000000</c:v>
                </c:pt>
                <c:pt idx="2278">
                  <c:v>200000000</c:v>
                </c:pt>
                <c:pt idx="2279">
                  <c:v>50000000</c:v>
                </c:pt>
                <c:pt idx="2280">
                  <c:v>35000000</c:v>
                </c:pt>
                <c:pt idx="2281">
                  <c:v>130000000</c:v>
                </c:pt>
                <c:pt idx="2282">
                  <c:v>50000000</c:v>
                </c:pt>
                <c:pt idx="2283">
                  <c:v>80000000</c:v>
                </c:pt>
                <c:pt idx="2284">
                  <c:v>23000000</c:v>
                </c:pt>
                <c:pt idx="2285">
                  <c:v>120000000</c:v>
                </c:pt>
                <c:pt idx="2286">
                  <c:v>18000000</c:v>
                </c:pt>
                <c:pt idx="2287">
                  <c:v>40000000</c:v>
                </c:pt>
                <c:pt idx="2288">
                  <c:v>144000000</c:v>
                </c:pt>
                <c:pt idx="2289">
                  <c:v>144000000</c:v>
                </c:pt>
                <c:pt idx="2290">
                  <c:v>40000000</c:v>
                </c:pt>
                <c:pt idx="2291">
                  <c:v>35000000</c:v>
                </c:pt>
                <c:pt idx="2292">
                  <c:v>56000000</c:v>
                </c:pt>
                <c:pt idx="2293">
                  <c:v>50000000</c:v>
                </c:pt>
                <c:pt idx="2294">
                  <c:v>14000000</c:v>
                </c:pt>
                <c:pt idx="2295">
                  <c:v>245000000</c:v>
                </c:pt>
                <c:pt idx="2296">
                  <c:v>52000000</c:v>
                </c:pt>
                <c:pt idx="2297">
                  <c:v>1300000</c:v>
                </c:pt>
                <c:pt idx="2298">
                  <c:v>100000000</c:v>
                </c:pt>
                <c:pt idx="2299">
                  <c:v>5000000</c:v>
                </c:pt>
                <c:pt idx="2300">
                  <c:v>1500000</c:v>
                </c:pt>
                <c:pt idx="2301">
                  <c:v>15000000</c:v>
                </c:pt>
                <c:pt idx="2302">
                  <c:v>3500000</c:v>
                </c:pt>
                <c:pt idx="2303">
                  <c:v>37000000</c:v>
                </c:pt>
                <c:pt idx="2304">
                  <c:v>7000000</c:v>
                </c:pt>
                <c:pt idx="2305">
                  <c:v>250000</c:v>
                </c:pt>
                <c:pt idx="2306">
                  <c:v>20000000</c:v>
                </c:pt>
                <c:pt idx="2307">
                  <c:v>10000000</c:v>
                </c:pt>
                <c:pt idx="2308">
                  <c:v>23000000</c:v>
                </c:pt>
                <c:pt idx="2309">
                  <c:v>6000000</c:v>
                </c:pt>
                <c:pt idx="2310">
                  <c:v>125000000</c:v>
                </c:pt>
                <c:pt idx="2311">
                  <c:v>115000000</c:v>
                </c:pt>
                <c:pt idx="2312">
                  <c:v>5000000</c:v>
                </c:pt>
                <c:pt idx="2313">
                  <c:v>10000000</c:v>
                </c:pt>
                <c:pt idx="2314">
                  <c:v>65000000</c:v>
                </c:pt>
                <c:pt idx="2315">
                  <c:v>69000000</c:v>
                </c:pt>
                <c:pt idx="2316">
                  <c:v>83000000</c:v>
                </c:pt>
                <c:pt idx="2317">
                  <c:v>4500000</c:v>
                </c:pt>
                <c:pt idx="2318">
                  <c:v>35000000</c:v>
                </c:pt>
                <c:pt idx="2319">
                  <c:v>30000000</c:v>
                </c:pt>
                <c:pt idx="2320">
                  <c:v>45000000</c:v>
                </c:pt>
                <c:pt idx="2321">
                  <c:v>26000000</c:v>
                </c:pt>
                <c:pt idx="2322">
                  <c:v>14000000</c:v>
                </c:pt>
                <c:pt idx="2323">
                  <c:v>35000000</c:v>
                </c:pt>
                <c:pt idx="2324">
                  <c:v>70000000</c:v>
                </c:pt>
                <c:pt idx="2325">
                  <c:v>3700000</c:v>
                </c:pt>
                <c:pt idx="2326">
                  <c:v>1000000</c:v>
                </c:pt>
                <c:pt idx="2327">
                  <c:v>100000000</c:v>
                </c:pt>
                <c:pt idx="2328">
                  <c:v>27000000</c:v>
                </c:pt>
                <c:pt idx="2329">
                  <c:v>150000000</c:v>
                </c:pt>
                <c:pt idx="2330">
                  <c:v>40000000</c:v>
                </c:pt>
                <c:pt idx="2331">
                  <c:v>225000000</c:v>
                </c:pt>
                <c:pt idx="2332">
                  <c:v>50000000</c:v>
                </c:pt>
                <c:pt idx="2333">
                  <c:v>8000000</c:v>
                </c:pt>
                <c:pt idx="2334">
                  <c:v>140000000</c:v>
                </c:pt>
                <c:pt idx="2335">
                  <c:v>45000000</c:v>
                </c:pt>
                <c:pt idx="2336">
                  <c:v>90000000</c:v>
                </c:pt>
                <c:pt idx="2337">
                  <c:v>20000000</c:v>
                </c:pt>
                <c:pt idx="2338">
                  <c:v>48000000</c:v>
                </c:pt>
                <c:pt idx="2339">
                  <c:v>85000000</c:v>
                </c:pt>
                <c:pt idx="2340">
                  <c:v>55000000</c:v>
                </c:pt>
                <c:pt idx="2341">
                  <c:v>100000000</c:v>
                </c:pt>
                <c:pt idx="2342">
                  <c:v>20000000</c:v>
                </c:pt>
                <c:pt idx="2343">
                  <c:v>25530000</c:v>
                </c:pt>
                <c:pt idx="2344">
                  <c:v>50000000</c:v>
                </c:pt>
                <c:pt idx="2345">
                  <c:v>31000000</c:v>
                </c:pt>
                <c:pt idx="2346">
                  <c:v>69500000</c:v>
                </c:pt>
                <c:pt idx="2347">
                  <c:v>39000000</c:v>
                </c:pt>
                <c:pt idx="2348">
                  <c:v>48000000</c:v>
                </c:pt>
                <c:pt idx="2349">
                  <c:v>110000000</c:v>
                </c:pt>
                <c:pt idx="2350">
                  <c:v>100000000</c:v>
                </c:pt>
                <c:pt idx="2351">
                  <c:v>10000000</c:v>
                </c:pt>
                <c:pt idx="2352">
                  <c:v>7000000</c:v>
                </c:pt>
                <c:pt idx="2353">
                  <c:v>21000000</c:v>
                </c:pt>
                <c:pt idx="2354">
                  <c:v>40000000</c:v>
                </c:pt>
                <c:pt idx="2355">
                  <c:v>55000000</c:v>
                </c:pt>
                <c:pt idx="2356">
                  <c:v>40000000</c:v>
                </c:pt>
                <c:pt idx="2357">
                  <c:v>15000000</c:v>
                </c:pt>
                <c:pt idx="2358">
                  <c:v>30000000</c:v>
                </c:pt>
                <c:pt idx="2359">
                  <c:v>20000000</c:v>
                </c:pt>
                <c:pt idx="2360">
                  <c:v>260000000</c:v>
                </c:pt>
                <c:pt idx="2361">
                  <c:v>100000000</c:v>
                </c:pt>
                <c:pt idx="2362">
                  <c:v>50000000</c:v>
                </c:pt>
                <c:pt idx="2363">
                  <c:v>29000000</c:v>
                </c:pt>
                <c:pt idx="2364">
                  <c:v>95000000</c:v>
                </c:pt>
                <c:pt idx="2365">
                  <c:v>20000000</c:v>
                </c:pt>
                <c:pt idx="2366">
                  <c:v>58000000</c:v>
                </c:pt>
                <c:pt idx="2367">
                  <c:v>61000000</c:v>
                </c:pt>
                <c:pt idx="2368">
                  <c:v>10000000</c:v>
                </c:pt>
                <c:pt idx="2369">
                  <c:v>145000000</c:v>
                </c:pt>
                <c:pt idx="2370">
                  <c:v>30000000</c:v>
                </c:pt>
                <c:pt idx="2371">
                  <c:v>13000000</c:v>
                </c:pt>
                <c:pt idx="2372">
                  <c:v>60000000</c:v>
                </c:pt>
                <c:pt idx="2373">
                  <c:v>35000000</c:v>
                </c:pt>
                <c:pt idx="2374">
                  <c:v>85000000</c:v>
                </c:pt>
                <c:pt idx="2375">
                  <c:v>90000000</c:v>
                </c:pt>
                <c:pt idx="2376">
                  <c:v>175000000</c:v>
                </c:pt>
                <c:pt idx="2377">
                  <c:v>150000000</c:v>
                </c:pt>
                <c:pt idx="2378">
                  <c:v>10000000</c:v>
                </c:pt>
                <c:pt idx="2379">
                  <c:v>6000000</c:v>
                </c:pt>
                <c:pt idx="2380">
                  <c:v>35000000</c:v>
                </c:pt>
                <c:pt idx="2381">
                  <c:v>55000000</c:v>
                </c:pt>
                <c:pt idx="2382">
                  <c:v>10000000</c:v>
                </c:pt>
                <c:pt idx="2383">
                  <c:v>80000000</c:v>
                </c:pt>
                <c:pt idx="2384">
                  <c:v>68000000</c:v>
                </c:pt>
                <c:pt idx="2385">
                  <c:v>40000000</c:v>
                </c:pt>
                <c:pt idx="2386">
                  <c:v>25000000</c:v>
                </c:pt>
                <c:pt idx="2387">
                  <c:v>200000000</c:v>
                </c:pt>
                <c:pt idx="2388">
                  <c:v>30000000</c:v>
                </c:pt>
                <c:pt idx="2389">
                  <c:v>30000000</c:v>
                </c:pt>
                <c:pt idx="2390">
                  <c:v>100000000</c:v>
                </c:pt>
                <c:pt idx="2391">
                  <c:v>50000000</c:v>
                </c:pt>
                <c:pt idx="2392">
                  <c:v>70000000</c:v>
                </c:pt>
                <c:pt idx="2393">
                  <c:v>18000000</c:v>
                </c:pt>
                <c:pt idx="2394">
                  <c:v>1900000</c:v>
                </c:pt>
                <c:pt idx="2395">
                  <c:v>16000000</c:v>
                </c:pt>
                <c:pt idx="2396">
                  <c:v>17000000</c:v>
                </c:pt>
                <c:pt idx="2397">
                  <c:v>40000000</c:v>
                </c:pt>
                <c:pt idx="2398">
                  <c:v>85000000</c:v>
                </c:pt>
                <c:pt idx="2399">
                  <c:v>15000000</c:v>
                </c:pt>
                <c:pt idx="2400">
                  <c:v>14000000</c:v>
                </c:pt>
                <c:pt idx="2401">
                  <c:v>18000000</c:v>
                </c:pt>
                <c:pt idx="2402">
                  <c:v>120000000</c:v>
                </c:pt>
                <c:pt idx="2403">
                  <c:v>3000000</c:v>
                </c:pt>
                <c:pt idx="2404">
                  <c:v>35000000</c:v>
                </c:pt>
                <c:pt idx="2405">
                  <c:v>35000000</c:v>
                </c:pt>
                <c:pt idx="2406">
                  <c:v>2000000</c:v>
                </c:pt>
                <c:pt idx="2407">
                  <c:v>9500000</c:v>
                </c:pt>
                <c:pt idx="2408">
                  <c:v>85000000</c:v>
                </c:pt>
                <c:pt idx="2409">
                  <c:v>5300000</c:v>
                </c:pt>
                <c:pt idx="2410">
                  <c:v>40000000</c:v>
                </c:pt>
                <c:pt idx="2411">
                  <c:v>6000000</c:v>
                </c:pt>
                <c:pt idx="2412">
                  <c:v>92000000</c:v>
                </c:pt>
                <c:pt idx="2413">
                  <c:v>70000000</c:v>
                </c:pt>
                <c:pt idx="2414">
                  <c:v>4500000</c:v>
                </c:pt>
                <c:pt idx="2415">
                  <c:v>30000000</c:v>
                </c:pt>
                <c:pt idx="2416">
                  <c:v>40000000</c:v>
                </c:pt>
                <c:pt idx="2417">
                  <c:v>36000000</c:v>
                </c:pt>
                <c:pt idx="2418">
                  <c:v>3000000</c:v>
                </c:pt>
                <c:pt idx="2419">
                  <c:v>40000000</c:v>
                </c:pt>
                <c:pt idx="2420">
                  <c:v>30000000</c:v>
                </c:pt>
                <c:pt idx="2421">
                  <c:v>100000000</c:v>
                </c:pt>
                <c:pt idx="2422">
                  <c:v>28000000</c:v>
                </c:pt>
                <c:pt idx="2423">
                  <c:v>19000000</c:v>
                </c:pt>
                <c:pt idx="2424">
                  <c:v>4000000</c:v>
                </c:pt>
                <c:pt idx="2425">
                  <c:v>12500000</c:v>
                </c:pt>
                <c:pt idx="2426">
                  <c:v>60000000</c:v>
                </c:pt>
                <c:pt idx="2427">
                  <c:v>6500000</c:v>
                </c:pt>
                <c:pt idx="2428">
                  <c:v>35000000</c:v>
                </c:pt>
                <c:pt idx="2429">
                  <c:v>90000000</c:v>
                </c:pt>
                <c:pt idx="2430">
                  <c:v>60000000</c:v>
                </c:pt>
                <c:pt idx="2431">
                  <c:v>60000000</c:v>
                </c:pt>
                <c:pt idx="2432">
                  <c:v>15000000</c:v>
                </c:pt>
                <c:pt idx="2433">
                  <c:v>55000000</c:v>
                </c:pt>
                <c:pt idx="2434">
                  <c:v>35000000</c:v>
                </c:pt>
                <c:pt idx="2435">
                  <c:v>2000000</c:v>
                </c:pt>
                <c:pt idx="2436">
                  <c:v>20000000</c:v>
                </c:pt>
                <c:pt idx="2437">
                  <c:v>70000000</c:v>
                </c:pt>
                <c:pt idx="2438">
                  <c:v>30000000</c:v>
                </c:pt>
                <c:pt idx="2439">
                  <c:v>40000000</c:v>
                </c:pt>
                <c:pt idx="2440">
                  <c:v>45000000</c:v>
                </c:pt>
                <c:pt idx="2441">
                  <c:v>145000000</c:v>
                </c:pt>
                <c:pt idx="2442">
                  <c:v>52000000</c:v>
                </c:pt>
                <c:pt idx="2443">
                  <c:v>25000000</c:v>
                </c:pt>
                <c:pt idx="2444">
                  <c:v>8500000</c:v>
                </c:pt>
                <c:pt idx="2445">
                  <c:v>250000</c:v>
                </c:pt>
                <c:pt idx="2446">
                  <c:v>52000000</c:v>
                </c:pt>
                <c:pt idx="2447">
                  <c:v>16500000</c:v>
                </c:pt>
                <c:pt idx="2448">
                  <c:v>25000000</c:v>
                </c:pt>
                <c:pt idx="2449">
                  <c:v>80000000</c:v>
                </c:pt>
                <c:pt idx="2450">
                  <c:v>38000000</c:v>
                </c:pt>
                <c:pt idx="2451">
                  <c:v>44000000</c:v>
                </c:pt>
                <c:pt idx="2452">
                  <c:v>24000000</c:v>
                </c:pt>
                <c:pt idx="2453">
                  <c:v>185000000</c:v>
                </c:pt>
                <c:pt idx="2454">
                  <c:v>145000000</c:v>
                </c:pt>
                <c:pt idx="2455">
                  <c:v>50000000</c:v>
                </c:pt>
                <c:pt idx="2456">
                  <c:v>23000000</c:v>
                </c:pt>
                <c:pt idx="2457">
                  <c:v>55000000</c:v>
                </c:pt>
                <c:pt idx="2458">
                  <c:v>88000000</c:v>
                </c:pt>
                <c:pt idx="2459">
                  <c:v>120000000</c:v>
                </c:pt>
                <c:pt idx="2460">
                  <c:v>4000000</c:v>
                </c:pt>
                <c:pt idx="2461">
                  <c:v>52000000</c:v>
                </c:pt>
                <c:pt idx="2462">
                  <c:v>15000000</c:v>
                </c:pt>
                <c:pt idx="2463">
                  <c:v>30000000</c:v>
                </c:pt>
                <c:pt idx="2464">
                  <c:v>20000000</c:v>
                </c:pt>
                <c:pt idx="2465">
                  <c:v>10000000</c:v>
                </c:pt>
                <c:pt idx="2466">
                  <c:v>15000000</c:v>
                </c:pt>
                <c:pt idx="2467">
                  <c:v>80000000</c:v>
                </c:pt>
                <c:pt idx="2468">
                  <c:v>9000000</c:v>
                </c:pt>
                <c:pt idx="2469">
                  <c:v>15000000</c:v>
                </c:pt>
                <c:pt idx="2470">
                  <c:v>35000000</c:v>
                </c:pt>
                <c:pt idx="2471">
                  <c:v>20000000</c:v>
                </c:pt>
                <c:pt idx="2472">
                  <c:v>70000000</c:v>
                </c:pt>
                <c:pt idx="2473">
                  <c:v>40000000</c:v>
                </c:pt>
                <c:pt idx="2474">
                  <c:v>95000000</c:v>
                </c:pt>
                <c:pt idx="2475">
                  <c:v>75000000</c:v>
                </c:pt>
                <c:pt idx="2476">
                  <c:v>20000000</c:v>
                </c:pt>
                <c:pt idx="2477">
                  <c:v>200000000</c:v>
                </c:pt>
                <c:pt idx="2478">
                  <c:v>180000000</c:v>
                </c:pt>
                <c:pt idx="2479">
                  <c:v>34000000</c:v>
                </c:pt>
                <c:pt idx="2480">
                  <c:v>23000000</c:v>
                </c:pt>
                <c:pt idx="2481">
                  <c:v>23000000</c:v>
                </c:pt>
                <c:pt idx="2482">
                  <c:v>40000000</c:v>
                </c:pt>
                <c:pt idx="2483">
                  <c:v>25000000</c:v>
                </c:pt>
                <c:pt idx="2484">
                  <c:v>17000000</c:v>
                </c:pt>
                <c:pt idx="2485">
                  <c:v>10000000</c:v>
                </c:pt>
                <c:pt idx="2486">
                  <c:v>25000000</c:v>
                </c:pt>
                <c:pt idx="2487">
                  <c:v>55000000</c:v>
                </c:pt>
                <c:pt idx="2488">
                  <c:v>93000000</c:v>
                </c:pt>
                <c:pt idx="2489">
                  <c:v>20000000</c:v>
                </c:pt>
                <c:pt idx="2490">
                  <c:v>20000000</c:v>
                </c:pt>
                <c:pt idx="2491">
                  <c:v>7500000</c:v>
                </c:pt>
                <c:pt idx="2492">
                  <c:v>24000000</c:v>
                </c:pt>
                <c:pt idx="2493">
                  <c:v>25000000</c:v>
                </c:pt>
                <c:pt idx="2494">
                  <c:v>70000000</c:v>
                </c:pt>
                <c:pt idx="2495">
                  <c:v>12000000</c:v>
                </c:pt>
                <c:pt idx="2496">
                  <c:v>70000000</c:v>
                </c:pt>
                <c:pt idx="2497">
                  <c:v>65000000</c:v>
                </c:pt>
                <c:pt idx="2498">
                  <c:v>65000000</c:v>
                </c:pt>
                <c:pt idx="2499">
                  <c:v>90000000</c:v>
                </c:pt>
                <c:pt idx="2500">
                  <c:v>105000000</c:v>
                </c:pt>
                <c:pt idx="2501">
                  <c:v>40000000</c:v>
                </c:pt>
                <c:pt idx="2502">
                  <c:v>100000000</c:v>
                </c:pt>
                <c:pt idx="2503">
                  <c:v>100000000</c:v>
                </c:pt>
                <c:pt idx="2504">
                  <c:v>60000000</c:v>
                </c:pt>
                <c:pt idx="2505">
                  <c:v>60000</c:v>
                </c:pt>
                <c:pt idx="2506">
                  <c:v>7000000</c:v>
                </c:pt>
                <c:pt idx="2507">
                  <c:v>155000000</c:v>
                </c:pt>
                <c:pt idx="2508">
                  <c:v>50000000</c:v>
                </c:pt>
                <c:pt idx="2509">
                  <c:v>100000000</c:v>
                </c:pt>
                <c:pt idx="2510">
                  <c:v>14000000</c:v>
                </c:pt>
                <c:pt idx="2511">
                  <c:v>85000000</c:v>
                </c:pt>
                <c:pt idx="2512">
                  <c:v>65000000</c:v>
                </c:pt>
                <c:pt idx="2513">
                  <c:v>20000000</c:v>
                </c:pt>
                <c:pt idx="2514">
                  <c:v>20000000</c:v>
                </c:pt>
                <c:pt idx="2515">
                  <c:v>170000000</c:v>
                </c:pt>
                <c:pt idx="2516">
                  <c:v>50000000</c:v>
                </c:pt>
                <c:pt idx="2517">
                  <c:v>500000</c:v>
                </c:pt>
                <c:pt idx="2518">
                  <c:v>60000000</c:v>
                </c:pt>
                <c:pt idx="2519">
                  <c:v>20000000</c:v>
                </c:pt>
                <c:pt idx="2520">
                  <c:v>52000000</c:v>
                </c:pt>
                <c:pt idx="2521">
                  <c:v>40000000</c:v>
                </c:pt>
                <c:pt idx="2522">
                  <c:v>52000000</c:v>
                </c:pt>
                <c:pt idx="2523">
                  <c:v>15000000</c:v>
                </c:pt>
                <c:pt idx="2524">
                  <c:v>10000000</c:v>
                </c:pt>
                <c:pt idx="2525">
                  <c:v>90000000</c:v>
                </c:pt>
                <c:pt idx="2526">
                  <c:v>20000000</c:v>
                </c:pt>
                <c:pt idx="2527">
                  <c:v>66000000</c:v>
                </c:pt>
                <c:pt idx="2528">
                  <c:v>40000000</c:v>
                </c:pt>
                <c:pt idx="2529">
                  <c:v>5500000</c:v>
                </c:pt>
                <c:pt idx="2530">
                  <c:v>12000000</c:v>
                </c:pt>
                <c:pt idx="2531">
                  <c:v>50000000</c:v>
                </c:pt>
                <c:pt idx="2532">
                  <c:v>35000000</c:v>
                </c:pt>
                <c:pt idx="2533">
                  <c:v>100000000</c:v>
                </c:pt>
                <c:pt idx="2534">
                  <c:v>26000000</c:v>
                </c:pt>
                <c:pt idx="2535">
                  <c:v>35000000</c:v>
                </c:pt>
                <c:pt idx="2536">
                  <c:v>117000000</c:v>
                </c:pt>
                <c:pt idx="2537">
                  <c:v>65000000</c:v>
                </c:pt>
                <c:pt idx="2538">
                  <c:v>85000000</c:v>
                </c:pt>
                <c:pt idx="2539">
                  <c:v>4000000</c:v>
                </c:pt>
                <c:pt idx="2540">
                  <c:v>25000000</c:v>
                </c:pt>
                <c:pt idx="2541">
                  <c:v>55000000</c:v>
                </c:pt>
                <c:pt idx="2542">
                  <c:v>10000000</c:v>
                </c:pt>
                <c:pt idx="2543">
                  <c:v>22000000</c:v>
                </c:pt>
                <c:pt idx="2544">
                  <c:v>90000000</c:v>
                </c:pt>
                <c:pt idx="2545">
                  <c:v>25000000</c:v>
                </c:pt>
                <c:pt idx="2546">
                  <c:v>49000000</c:v>
                </c:pt>
                <c:pt idx="2547">
                  <c:v>30000000</c:v>
                </c:pt>
                <c:pt idx="2548">
                  <c:v>5000000</c:v>
                </c:pt>
                <c:pt idx="2549">
                  <c:v>25000000</c:v>
                </c:pt>
                <c:pt idx="2550">
                  <c:v>26000000</c:v>
                </c:pt>
                <c:pt idx="2551">
                  <c:v>50000000</c:v>
                </c:pt>
                <c:pt idx="2552">
                  <c:v>50000000</c:v>
                </c:pt>
                <c:pt idx="2553">
                  <c:v>28000000</c:v>
                </c:pt>
                <c:pt idx="2554">
                  <c:v>75000000</c:v>
                </c:pt>
                <c:pt idx="2555">
                  <c:v>84000000</c:v>
                </c:pt>
                <c:pt idx="2556">
                  <c:v>40000000</c:v>
                </c:pt>
                <c:pt idx="2557">
                  <c:v>38000000</c:v>
                </c:pt>
                <c:pt idx="2558">
                  <c:v>30000000</c:v>
                </c:pt>
                <c:pt idx="2559">
                  <c:v>132000000</c:v>
                </c:pt>
                <c:pt idx="2560">
                  <c:v>20000000</c:v>
                </c:pt>
                <c:pt idx="2561">
                  <c:v>8700000</c:v>
                </c:pt>
                <c:pt idx="2562">
                  <c:v>40000000</c:v>
                </c:pt>
                <c:pt idx="2563">
                  <c:v>225000000</c:v>
                </c:pt>
                <c:pt idx="2564">
                  <c:v>40000000</c:v>
                </c:pt>
                <c:pt idx="2565">
                  <c:v>8000000</c:v>
                </c:pt>
                <c:pt idx="2566">
                  <c:v>75000000</c:v>
                </c:pt>
                <c:pt idx="2567">
                  <c:v>200000000</c:v>
                </c:pt>
                <c:pt idx="2568">
                  <c:v>15000000</c:v>
                </c:pt>
                <c:pt idx="2569">
                  <c:v>150000000</c:v>
                </c:pt>
                <c:pt idx="2570">
                  <c:v>60000000</c:v>
                </c:pt>
                <c:pt idx="2571">
                  <c:v>55000000</c:v>
                </c:pt>
                <c:pt idx="2572">
                  <c:v>35000000</c:v>
                </c:pt>
                <c:pt idx="2573">
                  <c:v>48000000</c:v>
                </c:pt>
                <c:pt idx="2574">
                  <c:v>70000000</c:v>
                </c:pt>
                <c:pt idx="2575">
                  <c:v>10000000</c:v>
                </c:pt>
                <c:pt idx="2576">
                  <c:v>165000000</c:v>
                </c:pt>
                <c:pt idx="2577">
                  <c:v>55000000</c:v>
                </c:pt>
                <c:pt idx="2578">
                  <c:v>20000000</c:v>
                </c:pt>
                <c:pt idx="2579">
                  <c:v>10000000</c:v>
                </c:pt>
                <c:pt idx="2580">
                  <c:v>28000000</c:v>
                </c:pt>
                <c:pt idx="2581">
                  <c:v>5000000</c:v>
                </c:pt>
                <c:pt idx="2582">
                  <c:v>13000000</c:v>
                </c:pt>
                <c:pt idx="2583">
                  <c:v>30000000</c:v>
                </c:pt>
                <c:pt idx="2584">
                  <c:v>22000000</c:v>
                </c:pt>
                <c:pt idx="2585">
                  <c:v>26000000</c:v>
                </c:pt>
                <c:pt idx="2586">
                  <c:v>6500000</c:v>
                </c:pt>
                <c:pt idx="2587">
                  <c:v>55000000</c:v>
                </c:pt>
                <c:pt idx="2588">
                  <c:v>135000000</c:v>
                </c:pt>
                <c:pt idx="2589">
                  <c:v>1000000</c:v>
                </c:pt>
                <c:pt idx="2590">
                  <c:v>30000000</c:v>
                </c:pt>
                <c:pt idx="2591">
                  <c:v>5000000</c:v>
                </c:pt>
                <c:pt idx="2592">
                  <c:v>7300000</c:v>
                </c:pt>
                <c:pt idx="2593">
                  <c:v>55000000</c:v>
                </c:pt>
                <c:pt idx="2594">
                  <c:v>30000000</c:v>
                </c:pt>
                <c:pt idx="2595">
                  <c:v>40000000</c:v>
                </c:pt>
                <c:pt idx="2596">
                  <c:v>15000000</c:v>
                </c:pt>
                <c:pt idx="2597">
                  <c:v>3000000</c:v>
                </c:pt>
                <c:pt idx="2598">
                  <c:v>37000000</c:v>
                </c:pt>
                <c:pt idx="2599">
                  <c:v>20000000</c:v>
                </c:pt>
                <c:pt idx="2600">
                  <c:v>4000000</c:v>
                </c:pt>
                <c:pt idx="2601">
                  <c:v>13000000</c:v>
                </c:pt>
                <c:pt idx="2602">
                  <c:v>50000000</c:v>
                </c:pt>
                <c:pt idx="2603">
                  <c:v>75000000</c:v>
                </c:pt>
                <c:pt idx="2604">
                  <c:v>75000000</c:v>
                </c:pt>
                <c:pt idx="2605">
                  <c:v>135000000</c:v>
                </c:pt>
                <c:pt idx="2606">
                  <c:v>60000000</c:v>
                </c:pt>
                <c:pt idx="2607">
                  <c:v>10000000</c:v>
                </c:pt>
                <c:pt idx="2608">
                  <c:v>15000000</c:v>
                </c:pt>
                <c:pt idx="2609">
                  <c:v>70000000</c:v>
                </c:pt>
                <c:pt idx="2610">
                  <c:v>35000000</c:v>
                </c:pt>
                <c:pt idx="2611">
                  <c:v>25000000</c:v>
                </c:pt>
                <c:pt idx="2612">
                  <c:v>70000000</c:v>
                </c:pt>
                <c:pt idx="2613">
                  <c:v>60000000</c:v>
                </c:pt>
                <c:pt idx="2614">
                  <c:v>110000000</c:v>
                </c:pt>
                <c:pt idx="2615">
                  <c:v>65000000</c:v>
                </c:pt>
                <c:pt idx="2616">
                  <c:v>25000000</c:v>
                </c:pt>
                <c:pt idx="2617">
                  <c:v>28000000</c:v>
                </c:pt>
                <c:pt idx="2618">
                  <c:v>38000000</c:v>
                </c:pt>
                <c:pt idx="2619">
                  <c:v>30000000</c:v>
                </c:pt>
                <c:pt idx="2620">
                  <c:v>6000000</c:v>
                </c:pt>
                <c:pt idx="2621">
                  <c:v>25000000</c:v>
                </c:pt>
                <c:pt idx="2622">
                  <c:v>27000000</c:v>
                </c:pt>
                <c:pt idx="2623">
                  <c:v>30000000</c:v>
                </c:pt>
                <c:pt idx="2624">
                  <c:v>500000</c:v>
                </c:pt>
                <c:pt idx="2625">
                  <c:v>20000000</c:v>
                </c:pt>
                <c:pt idx="2626">
                  <c:v>100000000</c:v>
                </c:pt>
                <c:pt idx="2627">
                  <c:v>63000000</c:v>
                </c:pt>
                <c:pt idx="2628">
                  <c:v>60000000</c:v>
                </c:pt>
                <c:pt idx="2629">
                  <c:v>8000000</c:v>
                </c:pt>
                <c:pt idx="2630">
                  <c:v>100000000</c:v>
                </c:pt>
                <c:pt idx="2631">
                  <c:v>100000000</c:v>
                </c:pt>
                <c:pt idx="2632">
                  <c:v>25000000</c:v>
                </c:pt>
                <c:pt idx="2633">
                  <c:v>60000000</c:v>
                </c:pt>
                <c:pt idx="2634">
                  <c:v>70000000</c:v>
                </c:pt>
                <c:pt idx="2635">
                  <c:v>4000000</c:v>
                </c:pt>
                <c:pt idx="2636">
                  <c:v>8550000</c:v>
                </c:pt>
                <c:pt idx="2637">
                  <c:v>29000000</c:v>
                </c:pt>
                <c:pt idx="2638">
                  <c:v>1700000</c:v>
                </c:pt>
                <c:pt idx="2639">
                  <c:v>25000000</c:v>
                </c:pt>
                <c:pt idx="2640">
                  <c:v>35000000</c:v>
                </c:pt>
                <c:pt idx="2641">
                  <c:v>12000000</c:v>
                </c:pt>
                <c:pt idx="2642">
                  <c:v>18000000</c:v>
                </c:pt>
                <c:pt idx="2643">
                  <c:v>200000000</c:v>
                </c:pt>
                <c:pt idx="2644">
                  <c:v>32000000</c:v>
                </c:pt>
                <c:pt idx="2645">
                  <c:v>15000000</c:v>
                </c:pt>
                <c:pt idx="2646">
                  <c:v>100000000</c:v>
                </c:pt>
                <c:pt idx="2647">
                  <c:v>1000000</c:v>
                </c:pt>
                <c:pt idx="2648">
                  <c:v>22000000</c:v>
                </c:pt>
                <c:pt idx="2649">
                  <c:v>42000000</c:v>
                </c:pt>
                <c:pt idx="2650">
                  <c:v>25000000</c:v>
                </c:pt>
                <c:pt idx="2651">
                  <c:v>35000000</c:v>
                </c:pt>
                <c:pt idx="2652">
                  <c:v>34000000</c:v>
                </c:pt>
                <c:pt idx="2653">
                  <c:v>116000000</c:v>
                </c:pt>
                <c:pt idx="2654">
                  <c:v>155000000</c:v>
                </c:pt>
                <c:pt idx="2655">
                  <c:v>50000000</c:v>
                </c:pt>
                <c:pt idx="2656">
                  <c:v>30000000</c:v>
                </c:pt>
                <c:pt idx="2657">
                  <c:v>135000000</c:v>
                </c:pt>
                <c:pt idx="2658">
                  <c:v>100000000</c:v>
                </c:pt>
                <c:pt idx="2659">
                  <c:v>25000000</c:v>
                </c:pt>
                <c:pt idx="2660">
                  <c:v>16000000</c:v>
                </c:pt>
                <c:pt idx="2661">
                  <c:v>175000000</c:v>
                </c:pt>
                <c:pt idx="2662">
                  <c:v>6000000</c:v>
                </c:pt>
                <c:pt idx="2663">
                  <c:v>18500000</c:v>
                </c:pt>
                <c:pt idx="2664">
                  <c:v>30000000</c:v>
                </c:pt>
                <c:pt idx="2665">
                  <c:v>43000000</c:v>
                </c:pt>
                <c:pt idx="2666">
                  <c:v>40000000</c:v>
                </c:pt>
                <c:pt idx="2667">
                  <c:v>43000000</c:v>
                </c:pt>
                <c:pt idx="2668">
                  <c:v>37000000</c:v>
                </c:pt>
                <c:pt idx="2669">
                  <c:v>37000000</c:v>
                </c:pt>
                <c:pt idx="2670">
                  <c:v>2000000</c:v>
                </c:pt>
                <c:pt idx="2671">
                  <c:v>25000000</c:v>
                </c:pt>
                <c:pt idx="2672">
                  <c:v>22000000</c:v>
                </c:pt>
                <c:pt idx="2673">
                  <c:v>65000000</c:v>
                </c:pt>
                <c:pt idx="2674">
                  <c:v>23000000</c:v>
                </c:pt>
                <c:pt idx="2675">
                  <c:v>7500000</c:v>
                </c:pt>
                <c:pt idx="2676">
                  <c:v>55000000</c:v>
                </c:pt>
                <c:pt idx="2677">
                  <c:v>30000000</c:v>
                </c:pt>
                <c:pt idx="2678">
                  <c:v>25000000</c:v>
                </c:pt>
                <c:pt idx="2679">
                  <c:v>12000000</c:v>
                </c:pt>
                <c:pt idx="2680">
                  <c:v>178000000</c:v>
                </c:pt>
                <c:pt idx="2681">
                  <c:v>50000000</c:v>
                </c:pt>
                <c:pt idx="2682">
                  <c:v>35000000</c:v>
                </c:pt>
                <c:pt idx="2683">
                  <c:v>70000000</c:v>
                </c:pt>
                <c:pt idx="2684">
                  <c:v>90000000</c:v>
                </c:pt>
                <c:pt idx="2685">
                  <c:v>110000000</c:v>
                </c:pt>
                <c:pt idx="2686">
                  <c:v>45000000</c:v>
                </c:pt>
                <c:pt idx="2687">
                  <c:v>85000000</c:v>
                </c:pt>
                <c:pt idx="2688">
                  <c:v>25000000</c:v>
                </c:pt>
                <c:pt idx="2689">
                  <c:v>15000000</c:v>
                </c:pt>
                <c:pt idx="2690">
                  <c:v>20000000</c:v>
                </c:pt>
                <c:pt idx="2691">
                  <c:v>150000000</c:v>
                </c:pt>
                <c:pt idx="2692">
                  <c:v>26000000</c:v>
                </c:pt>
                <c:pt idx="2693">
                  <c:v>32000000</c:v>
                </c:pt>
                <c:pt idx="2694">
                  <c:v>22000000</c:v>
                </c:pt>
                <c:pt idx="2695">
                  <c:v>23000000</c:v>
                </c:pt>
                <c:pt idx="2696">
                  <c:v>35000000</c:v>
                </c:pt>
                <c:pt idx="2697">
                  <c:v>17000000</c:v>
                </c:pt>
                <c:pt idx="2698">
                  <c:v>50000000</c:v>
                </c:pt>
                <c:pt idx="2699">
                  <c:v>20000000</c:v>
                </c:pt>
                <c:pt idx="2700">
                  <c:v>35000000</c:v>
                </c:pt>
                <c:pt idx="2701">
                  <c:v>7500000</c:v>
                </c:pt>
                <c:pt idx="2702">
                  <c:v>2000000</c:v>
                </c:pt>
                <c:pt idx="2703">
                  <c:v>60000000</c:v>
                </c:pt>
                <c:pt idx="2704">
                  <c:v>60000000</c:v>
                </c:pt>
                <c:pt idx="2705">
                  <c:v>105000000</c:v>
                </c:pt>
                <c:pt idx="2706">
                  <c:v>10000000</c:v>
                </c:pt>
                <c:pt idx="2707">
                  <c:v>70000000</c:v>
                </c:pt>
                <c:pt idx="2708">
                  <c:v>150000000</c:v>
                </c:pt>
                <c:pt idx="2709">
                  <c:v>5600000</c:v>
                </c:pt>
                <c:pt idx="2710">
                  <c:v>17000000</c:v>
                </c:pt>
                <c:pt idx="2711">
                  <c:v>25000000</c:v>
                </c:pt>
                <c:pt idx="2712">
                  <c:v>6000000</c:v>
                </c:pt>
                <c:pt idx="2713">
                  <c:v>45000000</c:v>
                </c:pt>
                <c:pt idx="2714">
                  <c:v>8000000</c:v>
                </c:pt>
                <c:pt idx="2715">
                  <c:v>107000000</c:v>
                </c:pt>
                <c:pt idx="2716">
                  <c:v>69000000</c:v>
                </c:pt>
                <c:pt idx="2717">
                  <c:v>31000000</c:v>
                </c:pt>
                <c:pt idx="2718">
                  <c:v>9000000</c:v>
                </c:pt>
                <c:pt idx="2719">
                  <c:v>5000000</c:v>
                </c:pt>
                <c:pt idx="2720">
                  <c:v>60000000</c:v>
                </c:pt>
                <c:pt idx="2721">
                  <c:v>24000000</c:v>
                </c:pt>
                <c:pt idx="2722">
                  <c:v>70000000</c:v>
                </c:pt>
                <c:pt idx="2723">
                  <c:v>50000000</c:v>
                </c:pt>
                <c:pt idx="2724">
                  <c:v>80000000</c:v>
                </c:pt>
                <c:pt idx="2725">
                  <c:v>45000000</c:v>
                </c:pt>
                <c:pt idx="2726">
                  <c:v>45000000</c:v>
                </c:pt>
                <c:pt idx="2727">
                  <c:v>120000000</c:v>
                </c:pt>
                <c:pt idx="2728">
                  <c:v>70000000</c:v>
                </c:pt>
                <c:pt idx="2729">
                  <c:v>70000000</c:v>
                </c:pt>
                <c:pt idx="2730">
                  <c:v>41000000</c:v>
                </c:pt>
                <c:pt idx="2731">
                  <c:v>15000000</c:v>
                </c:pt>
                <c:pt idx="2732">
                  <c:v>58000000</c:v>
                </c:pt>
                <c:pt idx="2733">
                  <c:v>190000000</c:v>
                </c:pt>
                <c:pt idx="2734">
                  <c:v>60000000</c:v>
                </c:pt>
                <c:pt idx="2735">
                  <c:v>40000000</c:v>
                </c:pt>
                <c:pt idx="2736">
                  <c:v>10000000</c:v>
                </c:pt>
                <c:pt idx="2737">
                  <c:v>1300000</c:v>
                </c:pt>
                <c:pt idx="2738">
                  <c:v>95000000</c:v>
                </c:pt>
                <c:pt idx="2739">
                  <c:v>26000000</c:v>
                </c:pt>
                <c:pt idx="2740">
                  <c:v>35000000</c:v>
                </c:pt>
                <c:pt idx="2741">
                  <c:v>27000000</c:v>
                </c:pt>
                <c:pt idx="2742">
                  <c:v>50000000</c:v>
                </c:pt>
                <c:pt idx="2743">
                  <c:v>23000000</c:v>
                </c:pt>
                <c:pt idx="2744">
                  <c:v>23000000</c:v>
                </c:pt>
                <c:pt idx="2745">
                  <c:v>40000000</c:v>
                </c:pt>
                <c:pt idx="2746">
                  <c:v>19000000</c:v>
                </c:pt>
                <c:pt idx="2747">
                  <c:v>50000000</c:v>
                </c:pt>
                <c:pt idx="2748">
                  <c:v>20000000</c:v>
                </c:pt>
                <c:pt idx="2749">
                  <c:v>130000000</c:v>
                </c:pt>
                <c:pt idx="2750">
                  <c:v>60000000</c:v>
                </c:pt>
                <c:pt idx="2751">
                  <c:v>20000000</c:v>
                </c:pt>
                <c:pt idx="2752">
                  <c:v>70000000</c:v>
                </c:pt>
                <c:pt idx="2753">
                  <c:v>90000000</c:v>
                </c:pt>
                <c:pt idx="2754">
                  <c:v>20000000</c:v>
                </c:pt>
                <c:pt idx="2755">
                  <c:v>200000000</c:v>
                </c:pt>
                <c:pt idx="2756">
                  <c:v>80000000</c:v>
                </c:pt>
                <c:pt idx="2757">
                  <c:v>22000000</c:v>
                </c:pt>
                <c:pt idx="2758">
                  <c:v>40000000</c:v>
                </c:pt>
                <c:pt idx="2759">
                  <c:v>60000000</c:v>
                </c:pt>
                <c:pt idx="2760">
                  <c:v>10818775</c:v>
                </c:pt>
                <c:pt idx="2761">
                  <c:v>50000000</c:v>
                </c:pt>
                <c:pt idx="2762">
                  <c:v>30000000</c:v>
                </c:pt>
                <c:pt idx="2763">
                  <c:v>35000000</c:v>
                </c:pt>
                <c:pt idx="2764">
                  <c:v>75000000</c:v>
                </c:pt>
                <c:pt idx="2765">
                  <c:v>35000000</c:v>
                </c:pt>
                <c:pt idx="2766">
                  <c:v>35000000</c:v>
                </c:pt>
                <c:pt idx="2767">
                  <c:v>13500000</c:v>
                </c:pt>
                <c:pt idx="2768">
                  <c:v>40000000</c:v>
                </c:pt>
                <c:pt idx="2769">
                  <c:v>8500000</c:v>
                </c:pt>
                <c:pt idx="2770">
                  <c:v>25000000</c:v>
                </c:pt>
                <c:pt idx="2771">
                  <c:v>105000000</c:v>
                </c:pt>
                <c:pt idx="2772">
                  <c:v>850000</c:v>
                </c:pt>
                <c:pt idx="2773">
                  <c:v>9000000</c:v>
                </c:pt>
                <c:pt idx="2774">
                  <c:v>68000000</c:v>
                </c:pt>
                <c:pt idx="2775">
                  <c:v>60000000</c:v>
                </c:pt>
                <c:pt idx="2776">
                  <c:v>80000000</c:v>
                </c:pt>
                <c:pt idx="2777">
                  <c:v>62000000</c:v>
                </c:pt>
                <c:pt idx="2778">
                  <c:v>60000000</c:v>
                </c:pt>
                <c:pt idx="2779">
                  <c:v>15000000</c:v>
                </c:pt>
                <c:pt idx="2780">
                  <c:v>24000000</c:v>
                </c:pt>
                <c:pt idx="2781">
                  <c:v>22000000</c:v>
                </c:pt>
                <c:pt idx="2782">
                  <c:v>75000000</c:v>
                </c:pt>
                <c:pt idx="2783">
                  <c:v>2500000</c:v>
                </c:pt>
                <c:pt idx="2784">
                  <c:v>65000000</c:v>
                </c:pt>
                <c:pt idx="2785">
                  <c:v>85000000</c:v>
                </c:pt>
                <c:pt idx="2786">
                  <c:v>32000000</c:v>
                </c:pt>
                <c:pt idx="2787">
                  <c:v>60000000</c:v>
                </c:pt>
                <c:pt idx="2788">
                  <c:v>58000000</c:v>
                </c:pt>
                <c:pt idx="2789">
                  <c:v>17000000</c:v>
                </c:pt>
                <c:pt idx="2790">
                  <c:v>9000</c:v>
                </c:pt>
                <c:pt idx="2791">
                  <c:v>50000000</c:v>
                </c:pt>
                <c:pt idx="2792">
                  <c:v>13000000</c:v>
                </c:pt>
                <c:pt idx="2793">
                  <c:v>65000000</c:v>
                </c:pt>
                <c:pt idx="2794">
                  <c:v>50000000</c:v>
                </c:pt>
                <c:pt idx="2795">
                  <c:v>40000000</c:v>
                </c:pt>
                <c:pt idx="2796">
                  <c:v>30000000</c:v>
                </c:pt>
                <c:pt idx="2797">
                  <c:v>68000000</c:v>
                </c:pt>
                <c:pt idx="2798">
                  <c:v>68000000</c:v>
                </c:pt>
                <c:pt idx="2799">
                  <c:v>6000000</c:v>
                </c:pt>
                <c:pt idx="2800">
                  <c:v>175000000</c:v>
                </c:pt>
                <c:pt idx="2801">
                  <c:v>15000000</c:v>
                </c:pt>
                <c:pt idx="2802">
                  <c:v>35000000</c:v>
                </c:pt>
                <c:pt idx="2803">
                  <c:v>40000000</c:v>
                </c:pt>
                <c:pt idx="2804">
                  <c:v>35000000</c:v>
                </c:pt>
                <c:pt idx="2805">
                  <c:v>50000000</c:v>
                </c:pt>
                <c:pt idx="2806">
                  <c:v>15500000</c:v>
                </c:pt>
                <c:pt idx="2807">
                  <c:v>65000000</c:v>
                </c:pt>
                <c:pt idx="2808">
                  <c:v>60000000</c:v>
                </c:pt>
                <c:pt idx="2809">
                  <c:v>10000000</c:v>
                </c:pt>
                <c:pt idx="2810">
                  <c:v>23000000</c:v>
                </c:pt>
                <c:pt idx="2811">
                  <c:v>86000000</c:v>
                </c:pt>
                <c:pt idx="2812">
                  <c:v>42000000</c:v>
                </c:pt>
                <c:pt idx="2813">
                  <c:v>30000000</c:v>
                </c:pt>
                <c:pt idx="2814">
                  <c:v>12000000</c:v>
                </c:pt>
                <c:pt idx="2815">
                  <c:v>1200000</c:v>
                </c:pt>
                <c:pt idx="2816">
                  <c:v>90000000</c:v>
                </c:pt>
                <c:pt idx="2817">
                  <c:v>68000000</c:v>
                </c:pt>
                <c:pt idx="2818">
                  <c:v>225000</c:v>
                </c:pt>
                <c:pt idx="2819">
                  <c:v>100000000</c:v>
                </c:pt>
                <c:pt idx="2820">
                  <c:v>80000000</c:v>
                </c:pt>
                <c:pt idx="2821">
                  <c:v>75000000</c:v>
                </c:pt>
                <c:pt idx="2822">
                  <c:v>190000000</c:v>
                </c:pt>
                <c:pt idx="2823">
                  <c:v>38000000</c:v>
                </c:pt>
                <c:pt idx="2824">
                  <c:v>27000000</c:v>
                </c:pt>
                <c:pt idx="2825">
                  <c:v>5000000</c:v>
                </c:pt>
                <c:pt idx="2826">
                  <c:v>58000000</c:v>
                </c:pt>
                <c:pt idx="2827">
                  <c:v>44000000</c:v>
                </c:pt>
                <c:pt idx="2828">
                  <c:v>150000000</c:v>
                </c:pt>
                <c:pt idx="2829">
                  <c:v>500000</c:v>
                </c:pt>
                <c:pt idx="2830">
                  <c:v>20000000</c:v>
                </c:pt>
                <c:pt idx="2831">
                  <c:v>18000000</c:v>
                </c:pt>
                <c:pt idx="2832">
                  <c:v>60000000</c:v>
                </c:pt>
                <c:pt idx="2833">
                  <c:v>35000000</c:v>
                </c:pt>
                <c:pt idx="2834">
                  <c:v>64000000</c:v>
                </c:pt>
                <c:pt idx="2835">
                  <c:v>40000000</c:v>
                </c:pt>
                <c:pt idx="2836">
                  <c:v>1000000</c:v>
                </c:pt>
                <c:pt idx="2837">
                  <c:v>8200000</c:v>
                </c:pt>
                <c:pt idx="2838">
                  <c:v>50000000</c:v>
                </c:pt>
                <c:pt idx="2839">
                  <c:v>80000000</c:v>
                </c:pt>
                <c:pt idx="2840">
                  <c:v>15000000</c:v>
                </c:pt>
                <c:pt idx="2841">
                  <c:v>50000000</c:v>
                </c:pt>
                <c:pt idx="2842">
                  <c:v>13000000</c:v>
                </c:pt>
                <c:pt idx="2843">
                  <c:v>40000000</c:v>
                </c:pt>
                <c:pt idx="2844">
                  <c:v>40000000</c:v>
                </c:pt>
                <c:pt idx="2845">
                  <c:v>2000000</c:v>
                </c:pt>
                <c:pt idx="2846">
                  <c:v>20000000</c:v>
                </c:pt>
                <c:pt idx="2847">
                  <c:v>1500000</c:v>
                </c:pt>
                <c:pt idx="2848">
                  <c:v>500000</c:v>
                </c:pt>
                <c:pt idx="2849">
                  <c:v>135000000</c:v>
                </c:pt>
                <c:pt idx="2850">
                  <c:v>30000000</c:v>
                </c:pt>
                <c:pt idx="2851">
                  <c:v>70000000</c:v>
                </c:pt>
                <c:pt idx="2852">
                  <c:v>18000000</c:v>
                </c:pt>
                <c:pt idx="2853">
                  <c:v>53000000</c:v>
                </c:pt>
                <c:pt idx="2854">
                  <c:v>26000000</c:v>
                </c:pt>
                <c:pt idx="2855">
                  <c:v>85000000</c:v>
                </c:pt>
                <c:pt idx="2856">
                  <c:v>57000000</c:v>
                </c:pt>
                <c:pt idx="2857">
                  <c:v>26000000</c:v>
                </c:pt>
                <c:pt idx="2858">
                  <c:v>1300000</c:v>
                </c:pt>
                <c:pt idx="2859">
                  <c:v>120000000</c:v>
                </c:pt>
                <c:pt idx="2860">
                  <c:v>30000000</c:v>
                </c:pt>
                <c:pt idx="2861">
                  <c:v>60000000</c:v>
                </c:pt>
                <c:pt idx="2862">
                  <c:v>45000000</c:v>
                </c:pt>
                <c:pt idx="2863">
                  <c:v>35000000</c:v>
                </c:pt>
                <c:pt idx="2864">
                  <c:v>130000000</c:v>
                </c:pt>
                <c:pt idx="2865">
                  <c:v>2500000</c:v>
                </c:pt>
                <c:pt idx="2866">
                  <c:v>1000000</c:v>
                </c:pt>
                <c:pt idx="2867">
                  <c:v>100000000</c:v>
                </c:pt>
                <c:pt idx="2868">
                  <c:v>140000000</c:v>
                </c:pt>
                <c:pt idx="2869">
                  <c:v>140000000</c:v>
                </c:pt>
                <c:pt idx="2870">
                  <c:v>76000000</c:v>
                </c:pt>
                <c:pt idx="2871">
                  <c:v>1000000</c:v>
                </c:pt>
                <c:pt idx="2872">
                  <c:v>8000000</c:v>
                </c:pt>
                <c:pt idx="2873">
                  <c:v>23000000</c:v>
                </c:pt>
                <c:pt idx="2874">
                  <c:v>12000000</c:v>
                </c:pt>
                <c:pt idx="2875">
                  <c:v>25000000</c:v>
                </c:pt>
                <c:pt idx="2876">
                  <c:v>40000000</c:v>
                </c:pt>
                <c:pt idx="2877">
                  <c:v>65000000</c:v>
                </c:pt>
                <c:pt idx="2878">
                  <c:v>20000000</c:v>
                </c:pt>
                <c:pt idx="2879">
                  <c:v>38000000</c:v>
                </c:pt>
                <c:pt idx="2880">
                  <c:v>55000000</c:v>
                </c:pt>
                <c:pt idx="2881">
                  <c:v>23500000</c:v>
                </c:pt>
                <c:pt idx="2882">
                  <c:v>110000000</c:v>
                </c:pt>
                <c:pt idx="2883">
                  <c:v>200000000</c:v>
                </c:pt>
                <c:pt idx="2884">
                  <c:v>45000000</c:v>
                </c:pt>
                <c:pt idx="2885">
                  <c:v>72000000</c:v>
                </c:pt>
                <c:pt idx="2886">
                  <c:v>31500000</c:v>
                </c:pt>
                <c:pt idx="2887">
                  <c:v>170000000</c:v>
                </c:pt>
                <c:pt idx="2888">
                  <c:v>13000000</c:v>
                </c:pt>
                <c:pt idx="2889">
                  <c:v>45000000</c:v>
                </c:pt>
                <c:pt idx="2890">
                  <c:v>80000000</c:v>
                </c:pt>
                <c:pt idx="2891">
                  <c:v>50000000</c:v>
                </c:pt>
                <c:pt idx="2892">
                  <c:v>52000000</c:v>
                </c:pt>
                <c:pt idx="2893">
                  <c:v>57000000</c:v>
                </c:pt>
                <c:pt idx="2894">
                  <c:v>45000000</c:v>
                </c:pt>
                <c:pt idx="2895">
                  <c:v>58000000</c:v>
                </c:pt>
                <c:pt idx="2896">
                  <c:v>7500000</c:v>
                </c:pt>
                <c:pt idx="2897">
                  <c:v>2800000</c:v>
                </c:pt>
                <c:pt idx="2898">
                  <c:v>18000000</c:v>
                </c:pt>
                <c:pt idx="2899">
                  <c:v>20000000</c:v>
                </c:pt>
                <c:pt idx="2900">
                  <c:v>5000000</c:v>
                </c:pt>
                <c:pt idx="2901">
                  <c:v>25000000</c:v>
                </c:pt>
                <c:pt idx="2902">
                  <c:v>82000000</c:v>
                </c:pt>
                <c:pt idx="2903">
                  <c:v>60000000</c:v>
                </c:pt>
                <c:pt idx="2904">
                  <c:v>34000000</c:v>
                </c:pt>
                <c:pt idx="2905">
                  <c:v>42000000</c:v>
                </c:pt>
                <c:pt idx="2906">
                  <c:v>52000000</c:v>
                </c:pt>
                <c:pt idx="2907">
                  <c:v>19000000</c:v>
                </c:pt>
                <c:pt idx="2908">
                  <c:v>22000000</c:v>
                </c:pt>
                <c:pt idx="2909">
                  <c:v>25000000</c:v>
                </c:pt>
                <c:pt idx="2910">
                  <c:v>45000000</c:v>
                </c:pt>
                <c:pt idx="2911">
                  <c:v>60000000</c:v>
                </c:pt>
                <c:pt idx="2912">
                  <c:v>11000000</c:v>
                </c:pt>
                <c:pt idx="2913">
                  <c:v>90000000</c:v>
                </c:pt>
                <c:pt idx="2914">
                  <c:v>25000000</c:v>
                </c:pt>
                <c:pt idx="2915">
                  <c:v>18000000</c:v>
                </c:pt>
                <c:pt idx="2916">
                  <c:v>24000000</c:v>
                </c:pt>
                <c:pt idx="2917">
                  <c:v>170000000</c:v>
                </c:pt>
                <c:pt idx="2918">
                  <c:v>6000000</c:v>
                </c:pt>
                <c:pt idx="2919">
                  <c:v>22000000</c:v>
                </c:pt>
                <c:pt idx="2920">
                  <c:v>30000000</c:v>
                </c:pt>
                <c:pt idx="2921">
                  <c:v>149000000</c:v>
                </c:pt>
                <c:pt idx="2922">
                  <c:v>80000000</c:v>
                </c:pt>
                <c:pt idx="2923">
                  <c:v>49900000</c:v>
                </c:pt>
                <c:pt idx="2924">
                  <c:v>65000000</c:v>
                </c:pt>
                <c:pt idx="2925">
                  <c:v>77000000</c:v>
                </c:pt>
                <c:pt idx="2926">
                  <c:v>70000000</c:v>
                </c:pt>
                <c:pt idx="2927">
                  <c:v>25000000</c:v>
                </c:pt>
                <c:pt idx="2928">
                  <c:v>88000000</c:v>
                </c:pt>
                <c:pt idx="2929">
                  <c:v>45000000</c:v>
                </c:pt>
                <c:pt idx="2930">
                  <c:v>8000000</c:v>
                </c:pt>
                <c:pt idx="2931">
                  <c:v>32000000</c:v>
                </c:pt>
                <c:pt idx="2932">
                  <c:v>18000000</c:v>
                </c:pt>
                <c:pt idx="2933">
                  <c:v>70000</c:v>
                </c:pt>
                <c:pt idx="2934">
                  <c:v>20000000</c:v>
                </c:pt>
                <c:pt idx="2935">
                  <c:v>25000000</c:v>
                </c:pt>
                <c:pt idx="2936">
                  <c:v>1000000</c:v>
                </c:pt>
                <c:pt idx="2937">
                  <c:v>35000000</c:v>
                </c:pt>
                <c:pt idx="2938">
                  <c:v>10000000</c:v>
                </c:pt>
                <c:pt idx="2939">
                  <c:v>30000000</c:v>
                </c:pt>
                <c:pt idx="2940">
                  <c:v>15000000</c:v>
                </c:pt>
                <c:pt idx="2941">
                  <c:v>68000000</c:v>
                </c:pt>
                <c:pt idx="2942">
                  <c:v>1500000</c:v>
                </c:pt>
                <c:pt idx="2943">
                  <c:v>20000000</c:v>
                </c:pt>
                <c:pt idx="2944">
                  <c:v>15000000</c:v>
                </c:pt>
                <c:pt idx="2945">
                  <c:v>10000000</c:v>
                </c:pt>
                <c:pt idx="2946">
                  <c:v>30000000</c:v>
                </c:pt>
                <c:pt idx="2947">
                  <c:v>900000</c:v>
                </c:pt>
                <c:pt idx="2948">
                  <c:v>7217600</c:v>
                </c:pt>
                <c:pt idx="2949">
                  <c:v>45000000</c:v>
                </c:pt>
                <c:pt idx="2950">
                  <c:v>21000000</c:v>
                </c:pt>
                <c:pt idx="2951">
                  <c:v>82000000</c:v>
                </c:pt>
                <c:pt idx="2952">
                  <c:v>150000000</c:v>
                </c:pt>
                <c:pt idx="2953">
                  <c:v>12000000</c:v>
                </c:pt>
                <c:pt idx="2954">
                  <c:v>7000000</c:v>
                </c:pt>
                <c:pt idx="2955">
                  <c:v>62000000</c:v>
                </c:pt>
                <c:pt idx="2956">
                  <c:v>115000000</c:v>
                </c:pt>
                <c:pt idx="2957">
                  <c:v>35000000</c:v>
                </c:pt>
                <c:pt idx="2958">
                  <c:v>32000000</c:v>
                </c:pt>
                <c:pt idx="2959">
                  <c:v>55000000</c:v>
                </c:pt>
                <c:pt idx="2960">
                  <c:v>215000000</c:v>
                </c:pt>
                <c:pt idx="2961">
                  <c:v>19400000</c:v>
                </c:pt>
                <c:pt idx="2962">
                  <c:v>25000000</c:v>
                </c:pt>
                <c:pt idx="2963">
                  <c:v>150000000</c:v>
                </c:pt>
                <c:pt idx="2964">
                  <c:v>80000000</c:v>
                </c:pt>
                <c:pt idx="2965">
                  <c:v>50000000</c:v>
                </c:pt>
                <c:pt idx="2966">
                  <c:v>12000000</c:v>
                </c:pt>
                <c:pt idx="2967">
                  <c:v>50000000</c:v>
                </c:pt>
                <c:pt idx="2968">
                  <c:v>7400000</c:v>
                </c:pt>
                <c:pt idx="2969">
                  <c:v>12000000</c:v>
                </c:pt>
                <c:pt idx="2970">
                  <c:v>40000000</c:v>
                </c:pt>
                <c:pt idx="2971">
                  <c:v>2400000</c:v>
                </c:pt>
                <c:pt idx="2972">
                  <c:v>50000000</c:v>
                </c:pt>
                <c:pt idx="2973">
                  <c:v>13500000</c:v>
                </c:pt>
                <c:pt idx="2974">
                  <c:v>12000000</c:v>
                </c:pt>
                <c:pt idx="2975">
                  <c:v>55000000</c:v>
                </c:pt>
                <c:pt idx="2976">
                  <c:v>20000000</c:v>
                </c:pt>
                <c:pt idx="2977">
                  <c:v>20000000</c:v>
                </c:pt>
                <c:pt idx="2978">
                  <c:v>25000000</c:v>
                </c:pt>
                <c:pt idx="2979">
                  <c:v>17000000</c:v>
                </c:pt>
                <c:pt idx="2980">
                  <c:v>25000000</c:v>
                </c:pt>
                <c:pt idx="2981">
                  <c:v>20000000</c:v>
                </c:pt>
                <c:pt idx="2982">
                  <c:v>100000000</c:v>
                </c:pt>
                <c:pt idx="2983">
                  <c:v>24000000</c:v>
                </c:pt>
                <c:pt idx="2984">
                  <c:v>1592000</c:v>
                </c:pt>
                <c:pt idx="2985">
                  <c:v>17500000</c:v>
                </c:pt>
                <c:pt idx="2986">
                  <c:v>75000000</c:v>
                </c:pt>
                <c:pt idx="2987">
                  <c:v>3000000</c:v>
                </c:pt>
                <c:pt idx="2988">
                  <c:v>15000000</c:v>
                </c:pt>
                <c:pt idx="2989">
                  <c:v>20000000</c:v>
                </c:pt>
                <c:pt idx="2990">
                  <c:v>36000000</c:v>
                </c:pt>
                <c:pt idx="2991">
                  <c:v>40000000</c:v>
                </c:pt>
                <c:pt idx="2992">
                  <c:v>63000000</c:v>
                </c:pt>
                <c:pt idx="2993">
                  <c:v>30000000</c:v>
                </c:pt>
                <c:pt idx="2994">
                  <c:v>17000000</c:v>
                </c:pt>
                <c:pt idx="2995">
                  <c:v>5000000</c:v>
                </c:pt>
                <c:pt idx="2996">
                  <c:v>1000000</c:v>
                </c:pt>
                <c:pt idx="2997">
                  <c:v>28000000</c:v>
                </c:pt>
                <c:pt idx="2998">
                  <c:v>12000000</c:v>
                </c:pt>
                <c:pt idx="2999">
                  <c:v>50000000</c:v>
                </c:pt>
                <c:pt idx="3000">
                  <c:v>200000</c:v>
                </c:pt>
                <c:pt idx="3001">
                  <c:v>28000000</c:v>
                </c:pt>
                <c:pt idx="3002">
                  <c:v>180000000</c:v>
                </c:pt>
                <c:pt idx="3003">
                  <c:v>55000000</c:v>
                </c:pt>
                <c:pt idx="3004">
                  <c:v>42000000</c:v>
                </c:pt>
                <c:pt idx="3005">
                  <c:v>72000000</c:v>
                </c:pt>
                <c:pt idx="3006">
                  <c:v>30000000</c:v>
                </c:pt>
                <c:pt idx="3007">
                  <c:v>13000000</c:v>
                </c:pt>
                <c:pt idx="3008">
                  <c:v>85000000</c:v>
                </c:pt>
                <c:pt idx="3009">
                  <c:v>8000000</c:v>
                </c:pt>
                <c:pt idx="3010">
                  <c:v>45000000</c:v>
                </c:pt>
                <c:pt idx="3011">
                  <c:v>2000000</c:v>
                </c:pt>
                <c:pt idx="3012">
                  <c:v>35000000</c:v>
                </c:pt>
                <c:pt idx="3013">
                  <c:v>35000000</c:v>
                </c:pt>
                <c:pt idx="3014">
                  <c:v>31000000</c:v>
                </c:pt>
                <c:pt idx="3015">
                  <c:v>40000000</c:v>
                </c:pt>
                <c:pt idx="3016">
                  <c:v>112000000</c:v>
                </c:pt>
                <c:pt idx="3017">
                  <c:v>27000000</c:v>
                </c:pt>
                <c:pt idx="3018">
                  <c:v>130000000</c:v>
                </c:pt>
                <c:pt idx="3019">
                  <c:v>15000000</c:v>
                </c:pt>
                <c:pt idx="3020">
                  <c:v>160000000</c:v>
                </c:pt>
                <c:pt idx="3021">
                  <c:v>35000000</c:v>
                </c:pt>
                <c:pt idx="3022">
                  <c:v>13000000</c:v>
                </c:pt>
                <c:pt idx="3023">
                  <c:v>20000000</c:v>
                </c:pt>
                <c:pt idx="3024">
                  <c:v>140000000</c:v>
                </c:pt>
                <c:pt idx="3025">
                  <c:v>8000000</c:v>
                </c:pt>
                <c:pt idx="3026">
                  <c:v>19000000</c:v>
                </c:pt>
                <c:pt idx="3027">
                  <c:v>42000000</c:v>
                </c:pt>
                <c:pt idx="3028">
                  <c:v>35000000</c:v>
                </c:pt>
                <c:pt idx="3029">
                  <c:v>40000000</c:v>
                </c:pt>
                <c:pt idx="3030">
                  <c:v>60000000</c:v>
                </c:pt>
                <c:pt idx="3031">
                  <c:v>13000000</c:v>
                </c:pt>
                <c:pt idx="3032">
                  <c:v>40000000</c:v>
                </c:pt>
                <c:pt idx="3033">
                  <c:v>90000000</c:v>
                </c:pt>
                <c:pt idx="3034">
                  <c:v>60000000</c:v>
                </c:pt>
                <c:pt idx="3035">
                  <c:v>50000000</c:v>
                </c:pt>
                <c:pt idx="3036">
                  <c:v>20000000</c:v>
                </c:pt>
                <c:pt idx="3037">
                  <c:v>16000000</c:v>
                </c:pt>
                <c:pt idx="3038">
                  <c:v>6000000</c:v>
                </c:pt>
                <c:pt idx="3039">
                  <c:v>120000000</c:v>
                </c:pt>
                <c:pt idx="3040">
                  <c:v>30000000</c:v>
                </c:pt>
                <c:pt idx="3041">
                  <c:v>30000000</c:v>
                </c:pt>
                <c:pt idx="3042">
                  <c:v>130000000</c:v>
                </c:pt>
                <c:pt idx="3043">
                  <c:v>20000000</c:v>
                </c:pt>
                <c:pt idx="3044">
                  <c:v>4700000</c:v>
                </c:pt>
                <c:pt idx="3045">
                  <c:v>30000000</c:v>
                </c:pt>
                <c:pt idx="3046">
                  <c:v>36000000</c:v>
                </c:pt>
                <c:pt idx="3047">
                  <c:v>40000000</c:v>
                </c:pt>
                <c:pt idx="3048">
                  <c:v>18026148</c:v>
                </c:pt>
                <c:pt idx="3049">
                  <c:v>40000000</c:v>
                </c:pt>
                <c:pt idx="3050">
                  <c:v>10000000</c:v>
                </c:pt>
                <c:pt idx="3051">
                  <c:v>17000000</c:v>
                </c:pt>
                <c:pt idx="3052">
                  <c:v>115000000</c:v>
                </c:pt>
                <c:pt idx="3053">
                  <c:v>9000000</c:v>
                </c:pt>
                <c:pt idx="3054">
                  <c:v>4200000</c:v>
                </c:pt>
                <c:pt idx="3055">
                  <c:v>15000000</c:v>
                </c:pt>
                <c:pt idx="3056">
                  <c:v>6000000</c:v>
                </c:pt>
                <c:pt idx="3057">
                  <c:v>55000000</c:v>
                </c:pt>
                <c:pt idx="3058">
                  <c:v>100000000</c:v>
                </c:pt>
                <c:pt idx="3059">
                  <c:v>27500000</c:v>
                </c:pt>
                <c:pt idx="3060">
                  <c:v>24000000</c:v>
                </c:pt>
                <c:pt idx="3061">
                  <c:v>100000000</c:v>
                </c:pt>
                <c:pt idx="3062">
                  <c:v>18500000</c:v>
                </c:pt>
                <c:pt idx="3063">
                  <c:v>6500000</c:v>
                </c:pt>
                <c:pt idx="3064">
                  <c:v>15000000</c:v>
                </c:pt>
                <c:pt idx="3065">
                  <c:v>6000000</c:v>
                </c:pt>
                <c:pt idx="3066">
                  <c:v>5000000</c:v>
                </c:pt>
                <c:pt idx="3067">
                  <c:v>40000000</c:v>
                </c:pt>
                <c:pt idx="3068">
                  <c:v>45000000</c:v>
                </c:pt>
                <c:pt idx="3069">
                  <c:v>2300000</c:v>
                </c:pt>
                <c:pt idx="3070">
                  <c:v>25000000</c:v>
                </c:pt>
                <c:pt idx="3071">
                  <c:v>3000000</c:v>
                </c:pt>
                <c:pt idx="3072">
                  <c:v>36000000</c:v>
                </c:pt>
                <c:pt idx="3073">
                  <c:v>76000000</c:v>
                </c:pt>
                <c:pt idx="3074">
                  <c:v>11000000</c:v>
                </c:pt>
                <c:pt idx="3075">
                  <c:v>14000000</c:v>
                </c:pt>
                <c:pt idx="3076">
                  <c:v>30000000</c:v>
                </c:pt>
                <c:pt idx="3077">
                  <c:v>55000000</c:v>
                </c:pt>
                <c:pt idx="3078">
                  <c:v>6000000</c:v>
                </c:pt>
                <c:pt idx="3079">
                  <c:v>7000000</c:v>
                </c:pt>
                <c:pt idx="3080">
                  <c:v>12000000</c:v>
                </c:pt>
                <c:pt idx="3081">
                  <c:v>15000000</c:v>
                </c:pt>
                <c:pt idx="3082">
                  <c:v>40000000</c:v>
                </c:pt>
                <c:pt idx="3083">
                  <c:v>195000000</c:v>
                </c:pt>
                <c:pt idx="3084">
                  <c:v>50000000</c:v>
                </c:pt>
                <c:pt idx="3085">
                  <c:v>10000000</c:v>
                </c:pt>
                <c:pt idx="3086">
                  <c:v>18000000</c:v>
                </c:pt>
                <c:pt idx="3087">
                  <c:v>35000000</c:v>
                </c:pt>
                <c:pt idx="3088">
                  <c:v>4000000</c:v>
                </c:pt>
                <c:pt idx="3089">
                  <c:v>70000000</c:v>
                </c:pt>
                <c:pt idx="3090">
                  <c:v>15000000</c:v>
                </c:pt>
                <c:pt idx="3091">
                  <c:v>34000000</c:v>
                </c:pt>
                <c:pt idx="3092">
                  <c:v>47000000</c:v>
                </c:pt>
                <c:pt idx="3093">
                  <c:v>60000000</c:v>
                </c:pt>
                <c:pt idx="3094">
                  <c:v>12000000</c:v>
                </c:pt>
                <c:pt idx="3095">
                  <c:v>9000000</c:v>
                </c:pt>
                <c:pt idx="3096">
                  <c:v>20000000</c:v>
                </c:pt>
                <c:pt idx="3097">
                  <c:v>18000000</c:v>
                </c:pt>
                <c:pt idx="3098">
                  <c:v>2000000</c:v>
                </c:pt>
                <c:pt idx="3099">
                  <c:v>35000000</c:v>
                </c:pt>
                <c:pt idx="3100">
                  <c:v>21000000</c:v>
                </c:pt>
                <c:pt idx="3101">
                  <c:v>12800000</c:v>
                </c:pt>
                <c:pt idx="3102">
                  <c:v>60000000</c:v>
                </c:pt>
                <c:pt idx="3103">
                  <c:v>23000000</c:v>
                </c:pt>
                <c:pt idx="3104">
                  <c:v>27000000</c:v>
                </c:pt>
                <c:pt idx="3105">
                  <c:v>70000000</c:v>
                </c:pt>
                <c:pt idx="3106">
                  <c:v>20000000</c:v>
                </c:pt>
                <c:pt idx="3107">
                  <c:v>10000000</c:v>
                </c:pt>
                <c:pt idx="3108">
                  <c:v>60000000</c:v>
                </c:pt>
                <c:pt idx="3109">
                  <c:v>59660000</c:v>
                </c:pt>
                <c:pt idx="3110">
                  <c:v>28000000</c:v>
                </c:pt>
                <c:pt idx="3111">
                  <c:v>18000000</c:v>
                </c:pt>
                <c:pt idx="3112">
                  <c:v>400000</c:v>
                </c:pt>
                <c:pt idx="3113">
                  <c:v>15000000</c:v>
                </c:pt>
                <c:pt idx="3114">
                  <c:v>42000000</c:v>
                </c:pt>
                <c:pt idx="3115">
                  <c:v>19430000</c:v>
                </c:pt>
                <c:pt idx="3116">
                  <c:v>35000000</c:v>
                </c:pt>
                <c:pt idx="3117">
                  <c:v>34000000</c:v>
                </c:pt>
                <c:pt idx="3118">
                  <c:v>34000000</c:v>
                </c:pt>
                <c:pt idx="3119">
                  <c:v>35000000</c:v>
                </c:pt>
                <c:pt idx="3120">
                  <c:v>33000000</c:v>
                </c:pt>
                <c:pt idx="3121">
                  <c:v>209000000</c:v>
                </c:pt>
                <c:pt idx="3122">
                  <c:v>6500000</c:v>
                </c:pt>
                <c:pt idx="3123">
                  <c:v>22000000</c:v>
                </c:pt>
                <c:pt idx="3124">
                  <c:v>9200000</c:v>
                </c:pt>
                <c:pt idx="3125">
                  <c:v>500000</c:v>
                </c:pt>
                <c:pt idx="3126">
                  <c:v>7000000</c:v>
                </c:pt>
                <c:pt idx="3127">
                  <c:v>14000000</c:v>
                </c:pt>
                <c:pt idx="3128">
                  <c:v>10000000</c:v>
                </c:pt>
                <c:pt idx="3129">
                  <c:v>27000</c:v>
                </c:pt>
                <c:pt idx="3130">
                  <c:v>40000000</c:v>
                </c:pt>
                <c:pt idx="3131">
                  <c:v>10000000</c:v>
                </c:pt>
                <c:pt idx="3132">
                  <c:v>90000000</c:v>
                </c:pt>
                <c:pt idx="3133">
                  <c:v>60000000</c:v>
                </c:pt>
                <c:pt idx="3134">
                  <c:v>75000000</c:v>
                </c:pt>
                <c:pt idx="3135">
                  <c:v>500000</c:v>
                </c:pt>
                <c:pt idx="3136">
                  <c:v>55000000</c:v>
                </c:pt>
                <c:pt idx="3137">
                  <c:v>16000000</c:v>
                </c:pt>
                <c:pt idx="3138">
                  <c:v>28000000</c:v>
                </c:pt>
                <c:pt idx="3139">
                  <c:v>23000000</c:v>
                </c:pt>
                <c:pt idx="3140">
                  <c:v>65000000</c:v>
                </c:pt>
                <c:pt idx="3141">
                  <c:v>160000000</c:v>
                </c:pt>
                <c:pt idx="3142">
                  <c:v>20000000</c:v>
                </c:pt>
                <c:pt idx="3143">
                  <c:v>35000000</c:v>
                </c:pt>
                <c:pt idx="3144">
                  <c:v>35000000</c:v>
                </c:pt>
                <c:pt idx="3145">
                  <c:v>87000000</c:v>
                </c:pt>
                <c:pt idx="3146">
                  <c:v>15000000</c:v>
                </c:pt>
                <c:pt idx="3147">
                  <c:v>57000000</c:v>
                </c:pt>
                <c:pt idx="3148">
                  <c:v>200000</c:v>
                </c:pt>
                <c:pt idx="3149">
                  <c:v>55000000</c:v>
                </c:pt>
                <c:pt idx="3150">
                  <c:v>5000000</c:v>
                </c:pt>
                <c:pt idx="3151">
                  <c:v>7000000</c:v>
                </c:pt>
                <c:pt idx="3152">
                  <c:v>160000000</c:v>
                </c:pt>
                <c:pt idx="3153">
                  <c:v>35000000</c:v>
                </c:pt>
                <c:pt idx="3154">
                  <c:v>65000000</c:v>
                </c:pt>
                <c:pt idx="3155">
                  <c:v>55000000</c:v>
                </c:pt>
                <c:pt idx="3156">
                  <c:v>35000000</c:v>
                </c:pt>
                <c:pt idx="3157">
                  <c:v>500000</c:v>
                </c:pt>
                <c:pt idx="3158">
                  <c:v>15000000</c:v>
                </c:pt>
                <c:pt idx="3159">
                  <c:v>80000000</c:v>
                </c:pt>
                <c:pt idx="3160">
                  <c:v>17000000</c:v>
                </c:pt>
                <c:pt idx="3161">
                  <c:v>28000000</c:v>
                </c:pt>
                <c:pt idx="3162">
                  <c:v>35000000</c:v>
                </c:pt>
                <c:pt idx="3163">
                  <c:v>35000000</c:v>
                </c:pt>
                <c:pt idx="3164">
                  <c:v>26000000</c:v>
                </c:pt>
                <c:pt idx="3165">
                  <c:v>60000000</c:v>
                </c:pt>
                <c:pt idx="3166">
                  <c:v>35000000</c:v>
                </c:pt>
                <c:pt idx="3167">
                  <c:v>1000000</c:v>
                </c:pt>
                <c:pt idx="3168">
                  <c:v>20000000</c:v>
                </c:pt>
                <c:pt idx="3169">
                  <c:v>600000</c:v>
                </c:pt>
                <c:pt idx="3170">
                  <c:v>25000000</c:v>
                </c:pt>
                <c:pt idx="3171">
                  <c:v>20000000</c:v>
                </c:pt>
                <c:pt idx="3172">
                  <c:v>11500000</c:v>
                </c:pt>
                <c:pt idx="3173">
                  <c:v>30000000</c:v>
                </c:pt>
                <c:pt idx="3174">
                  <c:v>8000000</c:v>
                </c:pt>
                <c:pt idx="3175">
                  <c:v>126000000</c:v>
                </c:pt>
                <c:pt idx="3176">
                  <c:v>126000000</c:v>
                </c:pt>
                <c:pt idx="3177">
                  <c:v>70000000</c:v>
                </c:pt>
                <c:pt idx="3178">
                  <c:v>15000000</c:v>
                </c:pt>
                <c:pt idx="3179">
                  <c:v>51000000</c:v>
                </c:pt>
                <c:pt idx="3180">
                  <c:v>1800000</c:v>
                </c:pt>
                <c:pt idx="3181">
                  <c:v>15000000</c:v>
                </c:pt>
                <c:pt idx="3182">
                  <c:v>11000000</c:v>
                </c:pt>
                <c:pt idx="3183">
                  <c:v>1500000</c:v>
                </c:pt>
                <c:pt idx="3184">
                  <c:v>1000000</c:v>
                </c:pt>
                <c:pt idx="3185">
                  <c:v>27000000</c:v>
                </c:pt>
                <c:pt idx="3186">
                  <c:v>263700000</c:v>
                </c:pt>
                <c:pt idx="3187">
                  <c:v>11000000</c:v>
                </c:pt>
                <c:pt idx="3188">
                  <c:v>1000000</c:v>
                </c:pt>
                <c:pt idx="3189">
                  <c:v>105000000</c:v>
                </c:pt>
                <c:pt idx="3190">
                  <c:v>105000000</c:v>
                </c:pt>
                <c:pt idx="3191">
                  <c:v>1300000</c:v>
                </c:pt>
                <c:pt idx="3192">
                  <c:v>57000000</c:v>
                </c:pt>
                <c:pt idx="3193">
                  <c:v>16000000</c:v>
                </c:pt>
                <c:pt idx="3194">
                  <c:v>140000000</c:v>
                </c:pt>
                <c:pt idx="3195">
                  <c:v>22000000</c:v>
                </c:pt>
                <c:pt idx="3196">
                  <c:v>70000000</c:v>
                </c:pt>
                <c:pt idx="3197">
                  <c:v>50000000</c:v>
                </c:pt>
                <c:pt idx="3198">
                  <c:v>38000000</c:v>
                </c:pt>
                <c:pt idx="3199">
                  <c:v>75000000</c:v>
                </c:pt>
                <c:pt idx="3200">
                  <c:v>1500000</c:v>
                </c:pt>
                <c:pt idx="3201">
                  <c:v>7000000</c:v>
                </c:pt>
                <c:pt idx="3202">
                  <c:v>176000000</c:v>
                </c:pt>
                <c:pt idx="3203">
                  <c:v>70000000</c:v>
                </c:pt>
                <c:pt idx="3204">
                  <c:v>500000</c:v>
                </c:pt>
                <c:pt idx="3205">
                  <c:v>45000000</c:v>
                </c:pt>
                <c:pt idx="3206">
                  <c:v>23000000</c:v>
                </c:pt>
                <c:pt idx="3207">
                  <c:v>15000000</c:v>
                </c:pt>
                <c:pt idx="3208">
                  <c:v>20000000</c:v>
                </c:pt>
                <c:pt idx="3209">
                  <c:v>40000000</c:v>
                </c:pt>
                <c:pt idx="3210">
                  <c:v>102000000</c:v>
                </c:pt>
                <c:pt idx="3211">
                  <c:v>12000000</c:v>
                </c:pt>
                <c:pt idx="3212">
                  <c:v>80000000</c:v>
                </c:pt>
                <c:pt idx="3213">
                  <c:v>20000000</c:v>
                </c:pt>
                <c:pt idx="3214">
                  <c:v>9600000</c:v>
                </c:pt>
                <c:pt idx="3215">
                  <c:v>130000000</c:v>
                </c:pt>
                <c:pt idx="3216">
                  <c:v>11000000</c:v>
                </c:pt>
                <c:pt idx="3217">
                  <c:v>20000000</c:v>
                </c:pt>
                <c:pt idx="3218">
                  <c:v>11000000</c:v>
                </c:pt>
                <c:pt idx="3219">
                  <c:v>3500000</c:v>
                </c:pt>
                <c:pt idx="3220">
                  <c:v>7000000</c:v>
                </c:pt>
                <c:pt idx="3221">
                  <c:v>33000000</c:v>
                </c:pt>
                <c:pt idx="3222">
                  <c:v>120000000</c:v>
                </c:pt>
                <c:pt idx="3223">
                  <c:v>20000000</c:v>
                </c:pt>
                <c:pt idx="3224">
                  <c:v>28000000</c:v>
                </c:pt>
                <c:pt idx="3225">
                  <c:v>100000000</c:v>
                </c:pt>
                <c:pt idx="3226">
                  <c:v>8000000</c:v>
                </c:pt>
                <c:pt idx="3227">
                  <c:v>70000000</c:v>
                </c:pt>
                <c:pt idx="3228">
                  <c:v>1500000</c:v>
                </c:pt>
                <c:pt idx="3229">
                  <c:v>7300000</c:v>
                </c:pt>
                <c:pt idx="3230">
                  <c:v>7000000</c:v>
                </c:pt>
                <c:pt idx="3231">
                  <c:v>30000000</c:v>
                </c:pt>
                <c:pt idx="3232">
                  <c:v>45000000</c:v>
                </c:pt>
                <c:pt idx="3233">
                  <c:v>18000000</c:v>
                </c:pt>
                <c:pt idx="3234">
                  <c:v>70000000</c:v>
                </c:pt>
                <c:pt idx="3235">
                  <c:v>80000000</c:v>
                </c:pt>
                <c:pt idx="3236">
                  <c:v>18000000</c:v>
                </c:pt>
                <c:pt idx="3237">
                  <c:v>13000000</c:v>
                </c:pt>
                <c:pt idx="3238">
                  <c:v>80000000</c:v>
                </c:pt>
                <c:pt idx="3239">
                  <c:v>1066167</c:v>
                </c:pt>
                <c:pt idx="3240">
                  <c:v>40000000</c:v>
                </c:pt>
                <c:pt idx="3241">
                  <c:v>40000000</c:v>
                </c:pt>
                <c:pt idx="3242">
                  <c:v>17000000</c:v>
                </c:pt>
                <c:pt idx="3243">
                  <c:v>35000000</c:v>
                </c:pt>
                <c:pt idx="3244">
                  <c:v>7000000</c:v>
                </c:pt>
                <c:pt idx="3245">
                  <c:v>18000000</c:v>
                </c:pt>
                <c:pt idx="3246">
                  <c:v>5500000</c:v>
                </c:pt>
                <c:pt idx="3247">
                  <c:v>135000000</c:v>
                </c:pt>
                <c:pt idx="3248">
                  <c:v>137000000</c:v>
                </c:pt>
                <c:pt idx="3249">
                  <c:v>3000000</c:v>
                </c:pt>
                <c:pt idx="3250">
                  <c:v>1900000</c:v>
                </c:pt>
                <c:pt idx="3251">
                  <c:v>10000000</c:v>
                </c:pt>
                <c:pt idx="3252">
                  <c:v>150000000</c:v>
                </c:pt>
                <c:pt idx="3253">
                  <c:v>150000000</c:v>
                </c:pt>
                <c:pt idx="3254">
                  <c:v>100000000</c:v>
                </c:pt>
                <c:pt idx="3255">
                  <c:v>4825000</c:v>
                </c:pt>
                <c:pt idx="3256">
                  <c:v>56000000</c:v>
                </c:pt>
                <c:pt idx="3257">
                  <c:v>80000000</c:v>
                </c:pt>
                <c:pt idx="3258">
                  <c:v>35000000</c:v>
                </c:pt>
                <c:pt idx="3259">
                  <c:v>25000000</c:v>
                </c:pt>
                <c:pt idx="3260">
                  <c:v>47000000</c:v>
                </c:pt>
                <c:pt idx="3261">
                  <c:v>8000000</c:v>
                </c:pt>
                <c:pt idx="3262">
                  <c:v>60000000</c:v>
                </c:pt>
                <c:pt idx="3263">
                  <c:v>140000000</c:v>
                </c:pt>
                <c:pt idx="3264">
                  <c:v>14000000</c:v>
                </c:pt>
                <c:pt idx="3265">
                  <c:v>155000000</c:v>
                </c:pt>
                <c:pt idx="3266">
                  <c:v>38000000</c:v>
                </c:pt>
                <c:pt idx="3267">
                  <c:v>25000000</c:v>
                </c:pt>
                <c:pt idx="3268">
                  <c:v>5000000</c:v>
                </c:pt>
                <c:pt idx="3269">
                  <c:v>80000000</c:v>
                </c:pt>
                <c:pt idx="3270">
                  <c:v>2500000</c:v>
                </c:pt>
                <c:pt idx="3271">
                  <c:v>175000000</c:v>
                </c:pt>
                <c:pt idx="3272">
                  <c:v>65000000</c:v>
                </c:pt>
                <c:pt idx="3273">
                  <c:v>1500000</c:v>
                </c:pt>
                <c:pt idx="3274">
                  <c:v>10000000</c:v>
                </c:pt>
                <c:pt idx="3275">
                  <c:v>110000000</c:v>
                </c:pt>
                <c:pt idx="3276">
                  <c:v>110000000</c:v>
                </c:pt>
                <c:pt idx="3277">
                  <c:v>60000000</c:v>
                </c:pt>
                <c:pt idx="3278">
                  <c:v>29000000</c:v>
                </c:pt>
                <c:pt idx="3279">
                  <c:v>1400000</c:v>
                </c:pt>
                <c:pt idx="3280">
                  <c:v>5000000</c:v>
                </c:pt>
                <c:pt idx="3281">
                  <c:v>4000000</c:v>
                </c:pt>
                <c:pt idx="3282">
                  <c:v>50000000</c:v>
                </c:pt>
                <c:pt idx="3283">
                  <c:v>35000000</c:v>
                </c:pt>
                <c:pt idx="3284">
                  <c:v>24000000</c:v>
                </c:pt>
                <c:pt idx="3285">
                  <c:v>20000000</c:v>
                </c:pt>
                <c:pt idx="3286">
                  <c:v>65000000</c:v>
                </c:pt>
                <c:pt idx="3287">
                  <c:v>5000000</c:v>
                </c:pt>
                <c:pt idx="3288">
                  <c:v>50000000</c:v>
                </c:pt>
                <c:pt idx="3289">
                  <c:v>26000000</c:v>
                </c:pt>
                <c:pt idx="3290">
                  <c:v>21000000</c:v>
                </c:pt>
                <c:pt idx="3291">
                  <c:v>107000000</c:v>
                </c:pt>
                <c:pt idx="3292">
                  <c:v>10000000</c:v>
                </c:pt>
                <c:pt idx="3293">
                  <c:v>18000000</c:v>
                </c:pt>
                <c:pt idx="3294">
                  <c:v>50000000</c:v>
                </c:pt>
                <c:pt idx="3295">
                  <c:v>45000000</c:v>
                </c:pt>
                <c:pt idx="3296">
                  <c:v>18000000</c:v>
                </c:pt>
                <c:pt idx="3297">
                  <c:v>8000000</c:v>
                </c:pt>
                <c:pt idx="3298">
                  <c:v>25000000</c:v>
                </c:pt>
                <c:pt idx="3299">
                  <c:v>2000000</c:v>
                </c:pt>
                <c:pt idx="3300">
                  <c:v>70000000</c:v>
                </c:pt>
                <c:pt idx="3301">
                  <c:v>29000000</c:v>
                </c:pt>
                <c:pt idx="3302">
                  <c:v>50000000</c:v>
                </c:pt>
                <c:pt idx="3303">
                  <c:v>84000000</c:v>
                </c:pt>
                <c:pt idx="3304">
                  <c:v>38000000</c:v>
                </c:pt>
                <c:pt idx="3305">
                  <c:v>8495000</c:v>
                </c:pt>
                <c:pt idx="3306">
                  <c:v>60000000</c:v>
                </c:pt>
                <c:pt idx="3307">
                  <c:v>20000000</c:v>
                </c:pt>
                <c:pt idx="3308">
                  <c:v>20000000</c:v>
                </c:pt>
                <c:pt idx="3309">
                  <c:v>4000000</c:v>
                </c:pt>
                <c:pt idx="3310">
                  <c:v>25000000</c:v>
                </c:pt>
                <c:pt idx="3311">
                  <c:v>250000</c:v>
                </c:pt>
                <c:pt idx="3312">
                  <c:v>2000000</c:v>
                </c:pt>
                <c:pt idx="3313">
                  <c:v>28000000</c:v>
                </c:pt>
                <c:pt idx="3314">
                  <c:v>60000000</c:v>
                </c:pt>
                <c:pt idx="3315">
                  <c:v>24000000</c:v>
                </c:pt>
                <c:pt idx="3316">
                  <c:v>500000</c:v>
                </c:pt>
                <c:pt idx="3317">
                  <c:v>50000000</c:v>
                </c:pt>
                <c:pt idx="3318">
                  <c:v>36000000</c:v>
                </c:pt>
                <c:pt idx="3319">
                  <c:v>22000000</c:v>
                </c:pt>
                <c:pt idx="3320">
                  <c:v>70000000</c:v>
                </c:pt>
                <c:pt idx="3321">
                  <c:v>75000000</c:v>
                </c:pt>
                <c:pt idx="3322">
                  <c:v>10000000</c:v>
                </c:pt>
                <c:pt idx="3323">
                  <c:v>12000000</c:v>
                </c:pt>
                <c:pt idx="3324">
                  <c:v>4500000</c:v>
                </c:pt>
                <c:pt idx="3325">
                  <c:v>34000000</c:v>
                </c:pt>
                <c:pt idx="3326">
                  <c:v>40000000</c:v>
                </c:pt>
                <c:pt idx="3327">
                  <c:v>7000000</c:v>
                </c:pt>
                <c:pt idx="3328">
                  <c:v>80000000</c:v>
                </c:pt>
                <c:pt idx="3329">
                  <c:v>35000000</c:v>
                </c:pt>
                <c:pt idx="3330">
                  <c:v>20000000</c:v>
                </c:pt>
                <c:pt idx="3331">
                  <c:v>22500000</c:v>
                </c:pt>
                <c:pt idx="3332">
                  <c:v>28000000</c:v>
                </c:pt>
                <c:pt idx="3333">
                  <c:v>12000000</c:v>
                </c:pt>
                <c:pt idx="3334">
                  <c:v>35000000</c:v>
                </c:pt>
                <c:pt idx="3335">
                  <c:v>40000000</c:v>
                </c:pt>
                <c:pt idx="3336">
                  <c:v>95000000</c:v>
                </c:pt>
                <c:pt idx="3337">
                  <c:v>800000</c:v>
                </c:pt>
                <c:pt idx="3338">
                  <c:v>11000000</c:v>
                </c:pt>
                <c:pt idx="3339">
                  <c:v>45000000</c:v>
                </c:pt>
                <c:pt idx="3340">
                  <c:v>24000000</c:v>
                </c:pt>
                <c:pt idx="3341">
                  <c:v>16000000</c:v>
                </c:pt>
                <c:pt idx="3342">
                  <c:v>18000000</c:v>
                </c:pt>
                <c:pt idx="3343">
                  <c:v>1500000</c:v>
                </c:pt>
                <c:pt idx="3344">
                  <c:v>14000000</c:v>
                </c:pt>
                <c:pt idx="3345">
                  <c:v>30000000</c:v>
                </c:pt>
                <c:pt idx="3346">
                  <c:v>20000000</c:v>
                </c:pt>
                <c:pt idx="3347">
                  <c:v>86000000</c:v>
                </c:pt>
                <c:pt idx="3348">
                  <c:v>45000000</c:v>
                </c:pt>
                <c:pt idx="3349">
                  <c:v>41000000</c:v>
                </c:pt>
                <c:pt idx="3350">
                  <c:v>10000000</c:v>
                </c:pt>
                <c:pt idx="3351">
                  <c:v>37000000</c:v>
                </c:pt>
                <c:pt idx="3352">
                  <c:v>2200000</c:v>
                </c:pt>
                <c:pt idx="3353">
                  <c:v>55000000</c:v>
                </c:pt>
                <c:pt idx="3354">
                  <c:v>12000000</c:v>
                </c:pt>
                <c:pt idx="3355">
                  <c:v>38600000</c:v>
                </c:pt>
                <c:pt idx="3356">
                  <c:v>9000000</c:v>
                </c:pt>
                <c:pt idx="3357">
                  <c:v>2800000</c:v>
                </c:pt>
                <c:pt idx="3358">
                  <c:v>35000000</c:v>
                </c:pt>
                <c:pt idx="3359">
                  <c:v>5000000</c:v>
                </c:pt>
                <c:pt idx="3360">
                  <c:v>27000000</c:v>
                </c:pt>
                <c:pt idx="3361">
                  <c:v>10000000</c:v>
                </c:pt>
                <c:pt idx="3362">
                  <c:v>28000000</c:v>
                </c:pt>
                <c:pt idx="3363">
                  <c:v>25000000</c:v>
                </c:pt>
                <c:pt idx="3364">
                  <c:v>4800000</c:v>
                </c:pt>
                <c:pt idx="3365">
                  <c:v>13000000</c:v>
                </c:pt>
                <c:pt idx="3366">
                  <c:v>4500000</c:v>
                </c:pt>
                <c:pt idx="3367">
                  <c:v>71000000</c:v>
                </c:pt>
                <c:pt idx="3368">
                  <c:v>15000000</c:v>
                </c:pt>
                <c:pt idx="3369">
                  <c:v>3800000</c:v>
                </c:pt>
                <c:pt idx="3370">
                  <c:v>3850000</c:v>
                </c:pt>
                <c:pt idx="3371">
                  <c:v>4500000</c:v>
                </c:pt>
                <c:pt idx="3372">
                  <c:v>6500000</c:v>
                </c:pt>
                <c:pt idx="3373">
                  <c:v>3400000</c:v>
                </c:pt>
                <c:pt idx="3374">
                  <c:v>13000000</c:v>
                </c:pt>
                <c:pt idx="3375">
                  <c:v>65000000</c:v>
                </c:pt>
                <c:pt idx="3376">
                  <c:v>40000000</c:v>
                </c:pt>
                <c:pt idx="3377">
                  <c:v>7200000</c:v>
                </c:pt>
                <c:pt idx="3378">
                  <c:v>55000000</c:v>
                </c:pt>
                <c:pt idx="3379">
                  <c:v>16000000</c:v>
                </c:pt>
                <c:pt idx="3380">
                  <c:v>39000000</c:v>
                </c:pt>
                <c:pt idx="3381">
                  <c:v>30000000</c:v>
                </c:pt>
                <c:pt idx="3382">
                  <c:v>7000000</c:v>
                </c:pt>
                <c:pt idx="3383">
                  <c:v>12000000</c:v>
                </c:pt>
                <c:pt idx="3384">
                  <c:v>22000000</c:v>
                </c:pt>
                <c:pt idx="3385">
                  <c:v>15000000</c:v>
                </c:pt>
                <c:pt idx="3386">
                  <c:v>21000000</c:v>
                </c:pt>
                <c:pt idx="3387">
                  <c:v>5250000</c:v>
                </c:pt>
                <c:pt idx="3388">
                  <c:v>45000000</c:v>
                </c:pt>
                <c:pt idx="3389">
                  <c:v>6000000</c:v>
                </c:pt>
                <c:pt idx="3390">
                  <c:v>30000000</c:v>
                </c:pt>
                <c:pt idx="3391">
                  <c:v>6000000</c:v>
                </c:pt>
                <c:pt idx="3392">
                  <c:v>1000000</c:v>
                </c:pt>
                <c:pt idx="3393">
                  <c:v>40000000</c:v>
                </c:pt>
                <c:pt idx="3394">
                  <c:v>40000000</c:v>
                </c:pt>
                <c:pt idx="3395">
                  <c:v>55000000</c:v>
                </c:pt>
                <c:pt idx="3396">
                  <c:v>150000000</c:v>
                </c:pt>
                <c:pt idx="3397">
                  <c:v>12000000</c:v>
                </c:pt>
                <c:pt idx="3398">
                  <c:v>26000000</c:v>
                </c:pt>
                <c:pt idx="3399">
                  <c:v>25000000</c:v>
                </c:pt>
                <c:pt idx="3400">
                  <c:v>4000000</c:v>
                </c:pt>
                <c:pt idx="3401">
                  <c:v>3000000</c:v>
                </c:pt>
                <c:pt idx="3402">
                  <c:v>44000000</c:v>
                </c:pt>
                <c:pt idx="3403">
                  <c:v>17000000</c:v>
                </c:pt>
                <c:pt idx="3404">
                  <c:v>4000000</c:v>
                </c:pt>
                <c:pt idx="3405">
                  <c:v>300000</c:v>
                </c:pt>
                <c:pt idx="3406">
                  <c:v>22000000</c:v>
                </c:pt>
                <c:pt idx="3407">
                  <c:v>2000000</c:v>
                </c:pt>
                <c:pt idx="3408">
                  <c:v>8000000</c:v>
                </c:pt>
                <c:pt idx="3409">
                  <c:v>35000000</c:v>
                </c:pt>
                <c:pt idx="3410">
                  <c:v>6000000</c:v>
                </c:pt>
                <c:pt idx="3411">
                  <c:v>55000000</c:v>
                </c:pt>
                <c:pt idx="3412">
                  <c:v>47000000</c:v>
                </c:pt>
                <c:pt idx="3413">
                  <c:v>10000000</c:v>
                </c:pt>
                <c:pt idx="3414">
                  <c:v>15000000</c:v>
                </c:pt>
                <c:pt idx="3415">
                  <c:v>15000000</c:v>
                </c:pt>
                <c:pt idx="3416">
                  <c:v>30000000</c:v>
                </c:pt>
                <c:pt idx="3417">
                  <c:v>1500000</c:v>
                </c:pt>
                <c:pt idx="3418">
                  <c:v>50000000</c:v>
                </c:pt>
                <c:pt idx="3419">
                  <c:v>2500000</c:v>
                </c:pt>
                <c:pt idx="3420">
                  <c:v>35000000</c:v>
                </c:pt>
                <c:pt idx="3421">
                  <c:v>10000000</c:v>
                </c:pt>
                <c:pt idx="3422">
                  <c:v>80000000</c:v>
                </c:pt>
                <c:pt idx="3423">
                  <c:v>60000000</c:v>
                </c:pt>
                <c:pt idx="3424">
                  <c:v>35000000</c:v>
                </c:pt>
                <c:pt idx="3425">
                  <c:v>45000000</c:v>
                </c:pt>
                <c:pt idx="3426">
                  <c:v>50000000</c:v>
                </c:pt>
                <c:pt idx="3427">
                  <c:v>12000000</c:v>
                </c:pt>
                <c:pt idx="3428">
                  <c:v>14000000</c:v>
                </c:pt>
                <c:pt idx="3429">
                  <c:v>16000000</c:v>
                </c:pt>
                <c:pt idx="3430">
                  <c:v>25000000</c:v>
                </c:pt>
                <c:pt idx="3431">
                  <c:v>40000000</c:v>
                </c:pt>
                <c:pt idx="3432">
                  <c:v>70000000</c:v>
                </c:pt>
                <c:pt idx="3433">
                  <c:v>40000000</c:v>
                </c:pt>
                <c:pt idx="3434">
                  <c:v>47000000</c:v>
                </c:pt>
                <c:pt idx="3435">
                  <c:v>57000000</c:v>
                </c:pt>
                <c:pt idx="3436">
                  <c:v>100000</c:v>
                </c:pt>
                <c:pt idx="3437">
                  <c:v>23000000</c:v>
                </c:pt>
                <c:pt idx="3438">
                  <c:v>20000000</c:v>
                </c:pt>
                <c:pt idx="3439">
                  <c:v>17000000</c:v>
                </c:pt>
                <c:pt idx="3440">
                  <c:v>39200000</c:v>
                </c:pt>
                <c:pt idx="3441">
                  <c:v>9000000</c:v>
                </c:pt>
                <c:pt idx="3442">
                  <c:v>28000000</c:v>
                </c:pt>
                <c:pt idx="3443">
                  <c:v>20000000</c:v>
                </c:pt>
                <c:pt idx="3444">
                  <c:v>1500000</c:v>
                </c:pt>
                <c:pt idx="3445">
                  <c:v>20000000</c:v>
                </c:pt>
                <c:pt idx="3446">
                  <c:v>98000000</c:v>
                </c:pt>
                <c:pt idx="3447">
                  <c:v>900000</c:v>
                </c:pt>
                <c:pt idx="3448">
                  <c:v>4600000</c:v>
                </c:pt>
                <c:pt idx="3449">
                  <c:v>19000000</c:v>
                </c:pt>
                <c:pt idx="3450">
                  <c:v>32000000</c:v>
                </c:pt>
                <c:pt idx="3451">
                  <c:v>9000000</c:v>
                </c:pt>
                <c:pt idx="3452">
                  <c:v>100000000</c:v>
                </c:pt>
                <c:pt idx="3453">
                  <c:v>1500000</c:v>
                </c:pt>
                <c:pt idx="3454">
                  <c:v>1700000</c:v>
                </c:pt>
                <c:pt idx="3455">
                  <c:v>500000</c:v>
                </c:pt>
                <c:pt idx="3456">
                  <c:v>6500000</c:v>
                </c:pt>
                <c:pt idx="3457">
                  <c:v>10000000</c:v>
                </c:pt>
                <c:pt idx="3458">
                  <c:v>16000000</c:v>
                </c:pt>
                <c:pt idx="3459">
                  <c:v>54000000</c:v>
                </c:pt>
                <c:pt idx="3460">
                  <c:v>55000000</c:v>
                </c:pt>
                <c:pt idx="3461">
                  <c:v>16000000</c:v>
                </c:pt>
                <c:pt idx="3462">
                  <c:v>1000000</c:v>
                </c:pt>
                <c:pt idx="3463">
                  <c:v>1500000</c:v>
                </c:pt>
                <c:pt idx="3464">
                  <c:v>750000</c:v>
                </c:pt>
                <c:pt idx="3465">
                  <c:v>27000000</c:v>
                </c:pt>
                <c:pt idx="3466">
                  <c:v>45000000</c:v>
                </c:pt>
                <c:pt idx="3467">
                  <c:v>70000000</c:v>
                </c:pt>
                <c:pt idx="3468">
                  <c:v>10000000</c:v>
                </c:pt>
                <c:pt idx="3469">
                  <c:v>3000000</c:v>
                </c:pt>
                <c:pt idx="3470">
                  <c:v>1000000</c:v>
                </c:pt>
                <c:pt idx="3471">
                  <c:v>20000000</c:v>
                </c:pt>
                <c:pt idx="3472">
                  <c:v>4000000</c:v>
                </c:pt>
                <c:pt idx="3473">
                  <c:v>12000000</c:v>
                </c:pt>
                <c:pt idx="3474">
                  <c:v>2000000</c:v>
                </c:pt>
                <c:pt idx="3475">
                  <c:v>30000000</c:v>
                </c:pt>
                <c:pt idx="3476">
                  <c:v>9000000</c:v>
                </c:pt>
                <c:pt idx="3477">
                  <c:v>12500000</c:v>
                </c:pt>
                <c:pt idx="3478">
                  <c:v>500000</c:v>
                </c:pt>
                <c:pt idx="3479">
                  <c:v>1000000</c:v>
                </c:pt>
                <c:pt idx="3480">
                  <c:v>30000000</c:v>
                </c:pt>
                <c:pt idx="3481">
                  <c:v>1000000</c:v>
                </c:pt>
                <c:pt idx="3482">
                  <c:v>4600000</c:v>
                </c:pt>
                <c:pt idx="3483">
                  <c:v>16000000</c:v>
                </c:pt>
                <c:pt idx="3484">
                  <c:v>4000000</c:v>
                </c:pt>
                <c:pt idx="3485">
                  <c:v>4000000</c:v>
                </c:pt>
                <c:pt idx="3486">
                  <c:v>17000000</c:v>
                </c:pt>
                <c:pt idx="3487">
                  <c:v>1200000</c:v>
                </c:pt>
                <c:pt idx="3488">
                  <c:v>31000000</c:v>
                </c:pt>
                <c:pt idx="3489">
                  <c:v>32000000</c:v>
                </c:pt>
                <c:pt idx="3490">
                  <c:v>15000000</c:v>
                </c:pt>
                <c:pt idx="3491">
                  <c:v>13000000</c:v>
                </c:pt>
                <c:pt idx="3492">
                  <c:v>10000000</c:v>
                </c:pt>
                <c:pt idx="3493">
                  <c:v>13000000</c:v>
                </c:pt>
                <c:pt idx="3494">
                  <c:v>10000000</c:v>
                </c:pt>
                <c:pt idx="3495">
                  <c:v>12500000</c:v>
                </c:pt>
                <c:pt idx="3496">
                  <c:v>12800000</c:v>
                </c:pt>
                <c:pt idx="3497">
                  <c:v>10000000</c:v>
                </c:pt>
                <c:pt idx="3498">
                  <c:v>15000000</c:v>
                </c:pt>
                <c:pt idx="3499">
                  <c:v>7900000</c:v>
                </c:pt>
                <c:pt idx="3500">
                  <c:v>20000000</c:v>
                </c:pt>
                <c:pt idx="3501">
                  <c:v>70000000</c:v>
                </c:pt>
                <c:pt idx="3502">
                  <c:v>20000000</c:v>
                </c:pt>
                <c:pt idx="3503">
                  <c:v>36000000</c:v>
                </c:pt>
                <c:pt idx="3504">
                  <c:v>22000000</c:v>
                </c:pt>
                <c:pt idx="3505">
                  <c:v>1500000</c:v>
                </c:pt>
                <c:pt idx="3506">
                  <c:v>13000000</c:v>
                </c:pt>
                <c:pt idx="3507">
                  <c:v>160000</c:v>
                </c:pt>
                <c:pt idx="3508">
                  <c:v>15500000</c:v>
                </c:pt>
                <c:pt idx="3509">
                  <c:v>7000000</c:v>
                </c:pt>
                <c:pt idx="3510">
                  <c:v>450000</c:v>
                </c:pt>
                <c:pt idx="3511">
                  <c:v>7000000</c:v>
                </c:pt>
                <c:pt idx="3512">
                  <c:v>60000000</c:v>
                </c:pt>
                <c:pt idx="3513">
                  <c:v>90000000</c:v>
                </c:pt>
                <c:pt idx="3514">
                  <c:v>2450000</c:v>
                </c:pt>
                <c:pt idx="3515">
                  <c:v>250000</c:v>
                </c:pt>
                <c:pt idx="3516">
                  <c:v>75000000</c:v>
                </c:pt>
                <c:pt idx="3517">
                  <c:v>12000000</c:v>
                </c:pt>
                <c:pt idx="3518">
                  <c:v>14000000</c:v>
                </c:pt>
                <c:pt idx="3519">
                  <c:v>8000000</c:v>
                </c:pt>
                <c:pt idx="3520">
                  <c:v>1500000</c:v>
                </c:pt>
                <c:pt idx="3521">
                  <c:v>2500000</c:v>
                </c:pt>
                <c:pt idx="3522">
                  <c:v>15000000</c:v>
                </c:pt>
                <c:pt idx="3523">
                  <c:v>4000000</c:v>
                </c:pt>
                <c:pt idx="3524">
                  <c:v>19000000</c:v>
                </c:pt>
                <c:pt idx="3525">
                  <c:v>3500000</c:v>
                </c:pt>
                <c:pt idx="3526">
                  <c:v>160000000</c:v>
                </c:pt>
                <c:pt idx="3527">
                  <c:v>3000000</c:v>
                </c:pt>
                <c:pt idx="3528">
                  <c:v>1500000</c:v>
                </c:pt>
                <c:pt idx="3529">
                  <c:v>6000000</c:v>
                </c:pt>
                <c:pt idx="3530">
                  <c:v>8000000</c:v>
                </c:pt>
                <c:pt idx="3531">
                  <c:v>500000</c:v>
                </c:pt>
                <c:pt idx="3532">
                  <c:v>5000000</c:v>
                </c:pt>
                <c:pt idx="3533">
                  <c:v>7000000</c:v>
                </c:pt>
                <c:pt idx="3534">
                  <c:v>500000</c:v>
                </c:pt>
                <c:pt idx="3535">
                  <c:v>35000000</c:v>
                </c:pt>
                <c:pt idx="3536">
                  <c:v>750000</c:v>
                </c:pt>
                <c:pt idx="3537">
                  <c:v>3500000</c:v>
                </c:pt>
                <c:pt idx="3538">
                  <c:v>1000000</c:v>
                </c:pt>
                <c:pt idx="3539">
                  <c:v>2000000</c:v>
                </c:pt>
                <c:pt idx="3540">
                  <c:v>30000000</c:v>
                </c:pt>
                <c:pt idx="3541">
                  <c:v>25000000</c:v>
                </c:pt>
                <c:pt idx="3542">
                  <c:v>6000000</c:v>
                </c:pt>
                <c:pt idx="3543">
                  <c:v>15000000</c:v>
                </c:pt>
                <c:pt idx="3544">
                  <c:v>1500000</c:v>
                </c:pt>
                <c:pt idx="3545">
                  <c:v>25000000</c:v>
                </c:pt>
                <c:pt idx="3546">
                  <c:v>10000000</c:v>
                </c:pt>
                <c:pt idx="3547">
                  <c:v>200000000</c:v>
                </c:pt>
                <c:pt idx="3548">
                  <c:v>20000000</c:v>
                </c:pt>
                <c:pt idx="3549">
                  <c:v>600000</c:v>
                </c:pt>
                <c:pt idx="3550">
                  <c:v>5000000</c:v>
                </c:pt>
                <c:pt idx="3551">
                  <c:v>20000000</c:v>
                </c:pt>
                <c:pt idx="3552">
                  <c:v>36000000</c:v>
                </c:pt>
                <c:pt idx="3553">
                  <c:v>10000000</c:v>
                </c:pt>
                <c:pt idx="3554">
                  <c:v>14000000</c:v>
                </c:pt>
                <c:pt idx="3555">
                  <c:v>4000000</c:v>
                </c:pt>
                <c:pt idx="3556">
                  <c:v>300000</c:v>
                </c:pt>
                <c:pt idx="3557">
                  <c:v>7000000</c:v>
                </c:pt>
                <c:pt idx="3558">
                  <c:v>20000000</c:v>
                </c:pt>
                <c:pt idx="3559">
                  <c:v>10000000</c:v>
                </c:pt>
                <c:pt idx="3560">
                  <c:v>500000</c:v>
                </c:pt>
                <c:pt idx="3561">
                  <c:v>800000</c:v>
                </c:pt>
                <c:pt idx="3562">
                  <c:v>1100000</c:v>
                </c:pt>
                <c:pt idx="3563">
                  <c:v>8000000</c:v>
                </c:pt>
                <c:pt idx="3564">
                  <c:v>2000000</c:v>
                </c:pt>
                <c:pt idx="3565">
                  <c:v>1200000</c:v>
                </c:pt>
                <c:pt idx="3566">
                  <c:v>10000000</c:v>
                </c:pt>
                <c:pt idx="3567">
                  <c:v>22000000</c:v>
                </c:pt>
                <c:pt idx="3568">
                  <c:v>45000000</c:v>
                </c:pt>
                <c:pt idx="3569">
                  <c:v>22000000</c:v>
                </c:pt>
                <c:pt idx="3570">
                  <c:v>25000000</c:v>
                </c:pt>
                <c:pt idx="3571">
                  <c:v>2500000</c:v>
                </c:pt>
                <c:pt idx="3572">
                  <c:v>2200000</c:v>
                </c:pt>
                <c:pt idx="3573">
                  <c:v>27000000</c:v>
                </c:pt>
                <c:pt idx="3574">
                  <c:v>4000000</c:v>
                </c:pt>
                <c:pt idx="3575">
                  <c:v>2000000</c:v>
                </c:pt>
                <c:pt idx="3576">
                  <c:v>500000</c:v>
                </c:pt>
                <c:pt idx="3577">
                  <c:v>12000000</c:v>
                </c:pt>
                <c:pt idx="3578">
                  <c:v>21000000</c:v>
                </c:pt>
                <c:pt idx="3579">
                  <c:v>10000000</c:v>
                </c:pt>
                <c:pt idx="3580">
                  <c:v>5000000</c:v>
                </c:pt>
                <c:pt idx="3581">
                  <c:v>10000000</c:v>
                </c:pt>
                <c:pt idx="3582">
                  <c:v>50000000</c:v>
                </c:pt>
                <c:pt idx="3583">
                  <c:v>100000000</c:v>
                </c:pt>
                <c:pt idx="3584">
                  <c:v>25000000</c:v>
                </c:pt>
                <c:pt idx="3585">
                  <c:v>50000000</c:v>
                </c:pt>
                <c:pt idx="3586">
                  <c:v>500000</c:v>
                </c:pt>
                <c:pt idx="3587">
                  <c:v>8000000</c:v>
                </c:pt>
                <c:pt idx="3588">
                  <c:v>15000000</c:v>
                </c:pt>
                <c:pt idx="3589">
                  <c:v>32000000</c:v>
                </c:pt>
                <c:pt idx="3590">
                  <c:v>2500000</c:v>
                </c:pt>
                <c:pt idx="3591">
                  <c:v>50000000</c:v>
                </c:pt>
                <c:pt idx="3592">
                  <c:v>16000000</c:v>
                </c:pt>
                <c:pt idx="3593">
                  <c:v>30300000</c:v>
                </c:pt>
                <c:pt idx="3594">
                  <c:v>600000</c:v>
                </c:pt>
                <c:pt idx="3595">
                  <c:v>150000</c:v>
                </c:pt>
                <c:pt idx="3596">
                  <c:v>9000000</c:v>
                </c:pt>
                <c:pt idx="3597">
                  <c:v>8000000</c:v>
                </c:pt>
                <c:pt idx="3598">
                  <c:v>18000000</c:v>
                </c:pt>
                <c:pt idx="3599">
                  <c:v>8000000</c:v>
                </c:pt>
                <c:pt idx="3600">
                  <c:v>2500000</c:v>
                </c:pt>
                <c:pt idx="3601">
                  <c:v>24000000</c:v>
                </c:pt>
                <c:pt idx="3602">
                  <c:v>4000000</c:v>
                </c:pt>
                <c:pt idx="3603">
                  <c:v>10000000</c:v>
                </c:pt>
                <c:pt idx="3604">
                  <c:v>52000000</c:v>
                </c:pt>
                <c:pt idx="3605">
                  <c:v>390000000</c:v>
                </c:pt>
                <c:pt idx="3606">
                  <c:v>4000000</c:v>
                </c:pt>
                <c:pt idx="3607">
                  <c:v>3500000</c:v>
                </c:pt>
                <c:pt idx="3608">
                  <c:v>2700000</c:v>
                </c:pt>
                <c:pt idx="3609">
                  <c:v>25000000</c:v>
                </c:pt>
                <c:pt idx="3610">
                  <c:v>25000000</c:v>
                </c:pt>
                <c:pt idx="3611">
                  <c:v>44000000</c:v>
                </c:pt>
                <c:pt idx="3612">
                  <c:v>3000000</c:v>
                </c:pt>
                <c:pt idx="3613">
                  <c:v>7000000</c:v>
                </c:pt>
                <c:pt idx="3614">
                  <c:v>23000000</c:v>
                </c:pt>
                <c:pt idx="3615">
                  <c:v>150000</c:v>
                </c:pt>
                <c:pt idx="3616">
                  <c:v>1500000</c:v>
                </c:pt>
                <c:pt idx="3617">
                  <c:v>11000000</c:v>
                </c:pt>
                <c:pt idx="3618">
                  <c:v>25000000</c:v>
                </c:pt>
                <c:pt idx="3619">
                  <c:v>10000000</c:v>
                </c:pt>
                <c:pt idx="3620">
                  <c:v>100000000</c:v>
                </c:pt>
                <c:pt idx="3621">
                  <c:v>2500000</c:v>
                </c:pt>
                <c:pt idx="3622">
                  <c:v>36000000</c:v>
                </c:pt>
                <c:pt idx="3623">
                  <c:v>3500000</c:v>
                </c:pt>
                <c:pt idx="3624">
                  <c:v>2500000</c:v>
                </c:pt>
                <c:pt idx="3625">
                  <c:v>25000000</c:v>
                </c:pt>
                <c:pt idx="3626">
                  <c:v>5000000</c:v>
                </c:pt>
                <c:pt idx="3627">
                  <c:v>650000</c:v>
                </c:pt>
                <c:pt idx="3628">
                  <c:v>7000000</c:v>
                </c:pt>
                <c:pt idx="3629">
                  <c:v>12000000</c:v>
                </c:pt>
                <c:pt idx="3630">
                  <c:v>3500000</c:v>
                </c:pt>
                <c:pt idx="3631">
                  <c:v>5000000</c:v>
                </c:pt>
                <c:pt idx="3632">
                  <c:v>15000000</c:v>
                </c:pt>
                <c:pt idx="3633">
                  <c:v>3800000</c:v>
                </c:pt>
                <c:pt idx="3634">
                  <c:v>1400000</c:v>
                </c:pt>
                <c:pt idx="3635">
                  <c:v>7500000</c:v>
                </c:pt>
                <c:pt idx="3636">
                  <c:v>500000</c:v>
                </c:pt>
                <c:pt idx="3637">
                  <c:v>2000000</c:v>
                </c:pt>
                <c:pt idx="3638">
                  <c:v>200000</c:v>
                </c:pt>
                <c:pt idx="3639">
                  <c:v>13000000</c:v>
                </c:pt>
                <c:pt idx="3640">
                  <c:v>2500000</c:v>
                </c:pt>
                <c:pt idx="3641">
                  <c:v>40000000</c:v>
                </c:pt>
                <c:pt idx="3642">
                  <c:v>8900000</c:v>
                </c:pt>
                <c:pt idx="3643">
                  <c:v>4000000</c:v>
                </c:pt>
                <c:pt idx="3644">
                  <c:v>4000000</c:v>
                </c:pt>
                <c:pt idx="3645">
                  <c:v>5000000</c:v>
                </c:pt>
                <c:pt idx="3646">
                  <c:v>1600000</c:v>
                </c:pt>
                <c:pt idx="3647">
                  <c:v>3000000</c:v>
                </c:pt>
                <c:pt idx="3648">
                  <c:v>50000000</c:v>
                </c:pt>
                <c:pt idx="3649">
                  <c:v>500000</c:v>
                </c:pt>
                <c:pt idx="3650">
                  <c:v>4500000</c:v>
                </c:pt>
                <c:pt idx="3651">
                  <c:v>28000000</c:v>
                </c:pt>
                <c:pt idx="3652">
                  <c:v>20000000</c:v>
                </c:pt>
                <c:pt idx="3653">
                  <c:v>15000000</c:v>
                </c:pt>
                <c:pt idx="3654">
                  <c:v>13000000</c:v>
                </c:pt>
                <c:pt idx="3655">
                  <c:v>21000000</c:v>
                </c:pt>
                <c:pt idx="3656">
                  <c:v>10000000</c:v>
                </c:pt>
                <c:pt idx="3657">
                  <c:v>600000</c:v>
                </c:pt>
                <c:pt idx="3658">
                  <c:v>12000000</c:v>
                </c:pt>
                <c:pt idx="3659">
                  <c:v>930000</c:v>
                </c:pt>
                <c:pt idx="3660">
                  <c:v>1000000</c:v>
                </c:pt>
                <c:pt idx="3661">
                  <c:v>1200000</c:v>
                </c:pt>
                <c:pt idx="3662">
                  <c:v>15500000</c:v>
                </c:pt>
                <c:pt idx="3663">
                  <c:v>900000</c:v>
                </c:pt>
                <c:pt idx="3664">
                  <c:v>6200000</c:v>
                </c:pt>
                <c:pt idx="3665">
                  <c:v>15500000</c:v>
                </c:pt>
                <c:pt idx="3666">
                  <c:v>11350000</c:v>
                </c:pt>
                <c:pt idx="3667">
                  <c:v>20000000</c:v>
                </c:pt>
                <c:pt idx="3668">
                  <c:v>16000000</c:v>
                </c:pt>
                <c:pt idx="3669">
                  <c:v>6000000</c:v>
                </c:pt>
                <c:pt idx="3670">
                  <c:v>1000000</c:v>
                </c:pt>
                <c:pt idx="3671">
                  <c:v>6000000</c:v>
                </c:pt>
                <c:pt idx="3672">
                  <c:v>20000000</c:v>
                </c:pt>
                <c:pt idx="3673">
                  <c:v>17500000</c:v>
                </c:pt>
                <c:pt idx="3674">
                  <c:v>5000000</c:v>
                </c:pt>
                <c:pt idx="3675">
                  <c:v>825000</c:v>
                </c:pt>
                <c:pt idx="3676">
                  <c:v>35000000</c:v>
                </c:pt>
                <c:pt idx="3677">
                  <c:v>30000000</c:v>
                </c:pt>
                <c:pt idx="3678">
                  <c:v>12000000</c:v>
                </c:pt>
                <c:pt idx="3679">
                  <c:v>10000000</c:v>
                </c:pt>
                <c:pt idx="3680">
                  <c:v>6500000</c:v>
                </c:pt>
                <c:pt idx="3681">
                  <c:v>1600000</c:v>
                </c:pt>
                <c:pt idx="3682">
                  <c:v>30000000</c:v>
                </c:pt>
                <c:pt idx="3683">
                  <c:v>13000000</c:v>
                </c:pt>
                <c:pt idx="3684">
                  <c:v>8500000</c:v>
                </c:pt>
                <c:pt idx="3685">
                  <c:v>81200000</c:v>
                </c:pt>
                <c:pt idx="3686">
                  <c:v>38000000</c:v>
                </c:pt>
                <c:pt idx="3687">
                  <c:v>40000000</c:v>
                </c:pt>
                <c:pt idx="3688">
                  <c:v>17000000</c:v>
                </c:pt>
                <c:pt idx="3689">
                  <c:v>8000000</c:v>
                </c:pt>
                <c:pt idx="3690">
                  <c:v>8500000</c:v>
                </c:pt>
                <c:pt idx="3691">
                  <c:v>20000000</c:v>
                </c:pt>
                <c:pt idx="3692">
                  <c:v>700000</c:v>
                </c:pt>
                <c:pt idx="3693">
                  <c:v>2600000</c:v>
                </c:pt>
                <c:pt idx="3694">
                  <c:v>8000000</c:v>
                </c:pt>
                <c:pt idx="3695">
                  <c:v>12000000</c:v>
                </c:pt>
                <c:pt idx="3696">
                  <c:v>50000000</c:v>
                </c:pt>
                <c:pt idx="3697">
                  <c:v>13500000</c:v>
                </c:pt>
                <c:pt idx="3698">
                  <c:v>8000000</c:v>
                </c:pt>
                <c:pt idx="3699">
                  <c:v>3000000</c:v>
                </c:pt>
                <c:pt idx="3700">
                  <c:v>20000000</c:v>
                </c:pt>
                <c:pt idx="3701">
                  <c:v>1400000</c:v>
                </c:pt>
                <c:pt idx="3702">
                  <c:v>10000000</c:v>
                </c:pt>
                <c:pt idx="3703">
                  <c:v>16800000</c:v>
                </c:pt>
                <c:pt idx="3704">
                  <c:v>5000000</c:v>
                </c:pt>
                <c:pt idx="3705">
                  <c:v>1000000</c:v>
                </c:pt>
                <c:pt idx="3706">
                  <c:v>10000000</c:v>
                </c:pt>
                <c:pt idx="3707">
                  <c:v>40000000</c:v>
                </c:pt>
                <c:pt idx="3708">
                  <c:v>19900000</c:v>
                </c:pt>
                <c:pt idx="3709">
                  <c:v>8000000</c:v>
                </c:pt>
                <c:pt idx="3710">
                  <c:v>9000000</c:v>
                </c:pt>
                <c:pt idx="3711">
                  <c:v>13400000</c:v>
                </c:pt>
                <c:pt idx="3712">
                  <c:v>15000000</c:v>
                </c:pt>
                <c:pt idx="3713">
                  <c:v>10500000</c:v>
                </c:pt>
                <c:pt idx="3714">
                  <c:v>12000000</c:v>
                </c:pt>
                <c:pt idx="3715">
                  <c:v>1500000</c:v>
                </c:pt>
                <c:pt idx="3716">
                  <c:v>60000000</c:v>
                </c:pt>
                <c:pt idx="3717">
                  <c:v>6500000</c:v>
                </c:pt>
                <c:pt idx="3718">
                  <c:v>3500000</c:v>
                </c:pt>
                <c:pt idx="3719">
                  <c:v>6500000</c:v>
                </c:pt>
                <c:pt idx="3720">
                  <c:v>5500000</c:v>
                </c:pt>
                <c:pt idx="3721">
                  <c:v>1000000000</c:v>
                </c:pt>
                <c:pt idx="3722">
                  <c:v>1000000</c:v>
                </c:pt>
                <c:pt idx="3723">
                  <c:v>12000000</c:v>
                </c:pt>
                <c:pt idx="3724">
                  <c:v>6500000</c:v>
                </c:pt>
                <c:pt idx="3725">
                  <c:v>6000000</c:v>
                </c:pt>
                <c:pt idx="3726">
                  <c:v>70000000</c:v>
                </c:pt>
                <c:pt idx="3727">
                  <c:v>3000000</c:v>
                </c:pt>
                <c:pt idx="3728">
                  <c:v>1300000</c:v>
                </c:pt>
                <c:pt idx="3729">
                  <c:v>695393</c:v>
                </c:pt>
                <c:pt idx="3730">
                  <c:v>3500000</c:v>
                </c:pt>
                <c:pt idx="3731">
                  <c:v>14000000</c:v>
                </c:pt>
                <c:pt idx="3732">
                  <c:v>300000</c:v>
                </c:pt>
                <c:pt idx="3733">
                  <c:v>5000000</c:v>
                </c:pt>
                <c:pt idx="3734">
                  <c:v>9600000</c:v>
                </c:pt>
                <c:pt idx="3735">
                  <c:v>900000</c:v>
                </c:pt>
                <c:pt idx="3736">
                  <c:v>25000000</c:v>
                </c:pt>
                <c:pt idx="3737">
                  <c:v>3000000</c:v>
                </c:pt>
                <c:pt idx="3738">
                  <c:v>84450000</c:v>
                </c:pt>
                <c:pt idx="3739">
                  <c:v>6800000</c:v>
                </c:pt>
                <c:pt idx="3740">
                  <c:v>18000000</c:v>
                </c:pt>
                <c:pt idx="3741">
                  <c:v>8000000</c:v>
                </c:pt>
                <c:pt idx="3742">
                  <c:v>7000000</c:v>
                </c:pt>
                <c:pt idx="3743">
                  <c:v>8000000</c:v>
                </c:pt>
                <c:pt idx="3744">
                  <c:v>1200000</c:v>
                </c:pt>
                <c:pt idx="3745">
                  <c:v>1000000</c:v>
                </c:pt>
                <c:pt idx="3746">
                  <c:v>13500000</c:v>
                </c:pt>
                <c:pt idx="3747">
                  <c:v>17000000</c:v>
                </c:pt>
                <c:pt idx="3748">
                  <c:v>9500000</c:v>
                </c:pt>
                <c:pt idx="3749">
                  <c:v>6000000</c:v>
                </c:pt>
                <c:pt idx="3750">
                  <c:v>200000</c:v>
                </c:pt>
                <c:pt idx="3751">
                  <c:v>22000000</c:v>
                </c:pt>
                <c:pt idx="3752">
                  <c:v>12000000</c:v>
                </c:pt>
                <c:pt idx="3753">
                  <c:v>25000000</c:v>
                </c:pt>
                <c:pt idx="3754">
                  <c:v>14000000</c:v>
                </c:pt>
                <c:pt idx="3755">
                  <c:v>15300000</c:v>
                </c:pt>
                <c:pt idx="3756">
                  <c:v>3800000</c:v>
                </c:pt>
                <c:pt idx="3757">
                  <c:v>35000000</c:v>
                </c:pt>
                <c:pt idx="3758">
                  <c:v>14200000</c:v>
                </c:pt>
                <c:pt idx="3759">
                  <c:v>25000000</c:v>
                </c:pt>
                <c:pt idx="3760">
                  <c:v>4000000</c:v>
                </c:pt>
                <c:pt idx="3761">
                  <c:v>15000000</c:v>
                </c:pt>
                <c:pt idx="3762">
                  <c:v>5600000</c:v>
                </c:pt>
                <c:pt idx="3763">
                  <c:v>700000000</c:v>
                </c:pt>
                <c:pt idx="3764">
                  <c:v>14000000</c:v>
                </c:pt>
                <c:pt idx="3765">
                  <c:v>6000000</c:v>
                </c:pt>
                <c:pt idx="3766">
                  <c:v>5500000</c:v>
                </c:pt>
                <c:pt idx="3767">
                  <c:v>50000000</c:v>
                </c:pt>
                <c:pt idx="3768">
                  <c:v>11900000</c:v>
                </c:pt>
                <c:pt idx="3769">
                  <c:v>165000000</c:v>
                </c:pt>
                <c:pt idx="3770">
                  <c:v>560000</c:v>
                </c:pt>
                <c:pt idx="3771">
                  <c:v>3800000</c:v>
                </c:pt>
                <c:pt idx="3772">
                  <c:v>60000000</c:v>
                </c:pt>
                <c:pt idx="3773">
                  <c:v>2000000</c:v>
                </c:pt>
                <c:pt idx="3774">
                  <c:v>2300000</c:v>
                </c:pt>
                <c:pt idx="3775">
                  <c:v>7000000</c:v>
                </c:pt>
                <c:pt idx="3776">
                  <c:v>6000000</c:v>
                </c:pt>
                <c:pt idx="3777">
                  <c:v>14000000</c:v>
                </c:pt>
                <c:pt idx="3778">
                  <c:v>45000000</c:v>
                </c:pt>
                <c:pt idx="3779">
                  <c:v>40000000</c:v>
                </c:pt>
                <c:pt idx="3780">
                  <c:v>5000000</c:v>
                </c:pt>
                <c:pt idx="3781">
                  <c:v>4000000</c:v>
                </c:pt>
                <c:pt idx="3782">
                  <c:v>1200000</c:v>
                </c:pt>
                <c:pt idx="3783">
                  <c:v>25000000</c:v>
                </c:pt>
                <c:pt idx="3784">
                  <c:v>9000000</c:v>
                </c:pt>
                <c:pt idx="3785">
                  <c:v>33000000</c:v>
                </c:pt>
                <c:pt idx="3786">
                  <c:v>31000000</c:v>
                </c:pt>
                <c:pt idx="3787">
                  <c:v>600000000</c:v>
                </c:pt>
                <c:pt idx="3788">
                  <c:v>500000</c:v>
                </c:pt>
                <c:pt idx="3789">
                  <c:v>103000000</c:v>
                </c:pt>
                <c:pt idx="3790">
                  <c:v>18000000</c:v>
                </c:pt>
                <c:pt idx="3791">
                  <c:v>12620000</c:v>
                </c:pt>
                <c:pt idx="3792">
                  <c:v>2000000</c:v>
                </c:pt>
                <c:pt idx="3793">
                  <c:v>700000000</c:v>
                </c:pt>
                <c:pt idx="3794">
                  <c:v>1500000</c:v>
                </c:pt>
                <c:pt idx="3795">
                  <c:v>25000000</c:v>
                </c:pt>
                <c:pt idx="3796">
                  <c:v>29000000</c:v>
                </c:pt>
                <c:pt idx="3797">
                  <c:v>6000000</c:v>
                </c:pt>
                <c:pt idx="3798">
                  <c:v>90000000</c:v>
                </c:pt>
                <c:pt idx="3799">
                  <c:v>4000000</c:v>
                </c:pt>
                <c:pt idx="3800">
                  <c:v>10000000</c:v>
                </c:pt>
                <c:pt idx="3801">
                  <c:v>4500000</c:v>
                </c:pt>
                <c:pt idx="3802">
                  <c:v>15000000</c:v>
                </c:pt>
                <c:pt idx="3803">
                  <c:v>13000000</c:v>
                </c:pt>
                <c:pt idx="3804">
                  <c:v>24000000</c:v>
                </c:pt>
                <c:pt idx="3805">
                  <c:v>3000000</c:v>
                </c:pt>
                <c:pt idx="3806">
                  <c:v>25500000</c:v>
                </c:pt>
                <c:pt idx="3807">
                  <c:v>2100000</c:v>
                </c:pt>
                <c:pt idx="3808">
                  <c:v>6800000</c:v>
                </c:pt>
                <c:pt idx="3809">
                  <c:v>1650000</c:v>
                </c:pt>
                <c:pt idx="3810">
                  <c:v>10000000</c:v>
                </c:pt>
                <c:pt idx="3811">
                  <c:v>15000000</c:v>
                </c:pt>
                <c:pt idx="3812">
                  <c:v>35000000</c:v>
                </c:pt>
                <c:pt idx="3813">
                  <c:v>15000000</c:v>
                </c:pt>
                <c:pt idx="3814">
                  <c:v>150000000</c:v>
                </c:pt>
                <c:pt idx="3815">
                  <c:v>2000000</c:v>
                </c:pt>
                <c:pt idx="3816">
                  <c:v>12000000</c:v>
                </c:pt>
                <c:pt idx="3817">
                  <c:v>11400000</c:v>
                </c:pt>
                <c:pt idx="3818">
                  <c:v>10000000</c:v>
                </c:pt>
                <c:pt idx="3819">
                  <c:v>400000000</c:v>
                </c:pt>
                <c:pt idx="3820">
                  <c:v>553632000</c:v>
                </c:pt>
                <c:pt idx="3821">
                  <c:v>65000000</c:v>
                </c:pt>
                <c:pt idx="3822">
                  <c:v>140000000</c:v>
                </c:pt>
                <c:pt idx="3823">
                  <c:v>4000000</c:v>
                </c:pt>
                <c:pt idx="3824">
                  <c:v>1500000</c:v>
                </c:pt>
                <c:pt idx="3825">
                  <c:v>2400000000</c:v>
                </c:pt>
                <c:pt idx="3826">
                  <c:v>25000000</c:v>
                </c:pt>
                <c:pt idx="3827">
                  <c:v>20000000</c:v>
                </c:pt>
                <c:pt idx="3828">
                  <c:v>24000000</c:v>
                </c:pt>
                <c:pt idx="3829">
                  <c:v>21000000</c:v>
                </c:pt>
                <c:pt idx="3830">
                  <c:v>1000000</c:v>
                </c:pt>
                <c:pt idx="3831">
                  <c:v>8400000</c:v>
                </c:pt>
                <c:pt idx="3832">
                  <c:v>19000000</c:v>
                </c:pt>
                <c:pt idx="3833">
                  <c:v>10000000</c:v>
                </c:pt>
                <c:pt idx="3834">
                  <c:v>1500000</c:v>
                </c:pt>
                <c:pt idx="3835">
                  <c:v>50000000</c:v>
                </c:pt>
                <c:pt idx="3836">
                  <c:v>1100000000</c:v>
                </c:pt>
                <c:pt idx="3837">
                  <c:v>25000000</c:v>
                </c:pt>
                <c:pt idx="3838">
                  <c:v>60000000</c:v>
                </c:pt>
                <c:pt idx="3839">
                  <c:v>10000000</c:v>
                </c:pt>
                <c:pt idx="3840">
                  <c:v>300000000</c:v>
                </c:pt>
                <c:pt idx="3841">
                  <c:v>92000000</c:v>
                </c:pt>
                <c:pt idx="3842">
                  <c:v>2127519898</c:v>
                </c:pt>
                <c:pt idx="3843">
                  <c:v>25000000</c:v>
                </c:pt>
                <c:pt idx="3844">
                  <c:v>16000000</c:v>
                </c:pt>
                <c:pt idx="3845">
                  <c:v>12215500000</c:v>
                </c:pt>
                <c:pt idx="3846">
                  <c:v>34000000</c:v>
                </c:pt>
                <c:pt idx="3847">
                  <c:v>94000000</c:v>
                </c:pt>
                <c:pt idx="3848">
                  <c:v>2500000000</c:v>
                </c:pt>
                <c:pt idx="3849">
                  <c:v>4200000000</c:v>
                </c:pt>
                <c:pt idx="3850">
                  <c:v>9000000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5C5B-4436-9AFA-7C58B80AEFF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69187967"/>
        <c:axId val="1727454671"/>
      </c:scatterChart>
      <c:valAx>
        <c:axId val="269187967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 algn="ctr" rtl="0">
                  <a:defRPr lang="en-IN" sz="1800" b="1" i="0" u="none" strike="noStrike" kern="1200" baseline="0" dirty="0" smtClean="0">
                    <a:solidFill>
                      <a:srgbClr val="FFFF00"/>
                    </a:solidFill>
                    <a:latin typeface="Aptos Display" panose="020B0004020202020204" pitchFamily="34" charset="0"/>
                    <a:ea typeface="+mn-ea"/>
                    <a:cs typeface="Helvetica" panose="020B0604020202020204" pitchFamily="34" charset="0"/>
                  </a:defRPr>
                </a:pPr>
                <a:r>
                  <a:rPr lang="en-IN" sz="1800" b="1" i="0" u="none" strike="noStrike" kern="1200" baseline="0" dirty="0">
                    <a:solidFill>
                      <a:srgbClr val="FFFF00"/>
                    </a:solidFill>
                    <a:latin typeface="Aptos Display" panose="020B0004020202020204" pitchFamily="34" charset="0"/>
                    <a:ea typeface="+mn-ea"/>
                    <a:cs typeface="Helvetica" panose="020B0604020202020204" pitchFamily="34" charset="0"/>
                  </a:rPr>
                  <a:t>Gross </a:t>
                </a:r>
                <a:r>
                  <a:rPr lang="en-IN" sz="1800" b="1" i="0" u="none" strike="noStrike" kern="1200" baseline="0" dirty="0">
                    <a:solidFill>
                      <a:srgbClr val="FFFF00"/>
                    </a:solidFill>
                    <a:latin typeface="Aptos Display" panose="020B0004020202020204" pitchFamily="34" charset="0"/>
                    <a:ea typeface="+mn-ea"/>
                    <a:cs typeface="Helvetica" panose="020B0604020202020204" pitchFamily="34" charset="0"/>
                    <a:sym typeface="Wingdings" panose="05000000000000000000" pitchFamily="2" charset="2"/>
                  </a:rPr>
                  <a:t></a:t>
                </a:r>
                <a:endParaRPr lang="en-IN" sz="1800" b="1" i="0" u="none" strike="noStrike" kern="1200" baseline="0" dirty="0">
                  <a:solidFill>
                    <a:srgbClr val="FFFF00"/>
                  </a:solidFill>
                  <a:latin typeface="Aptos Display" panose="020B0004020202020204" pitchFamily="34" charset="0"/>
                  <a:ea typeface="+mn-ea"/>
                  <a:cs typeface="Helvetica" panose="020B0604020202020204" pitchFamily="34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 algn="ctr" rtl="0">
                <a:defRPr lang="en-IN" sz="1800" b="1" i="0" u="none" strike="noStrike" kern="1200" baseline="0" dirty="0" smtClean="0">
                  <a:solidFill>
                    <a:srgbClr val="FFFF00"/>
                  </a:solidFill>
                  <a:latin typeface="Aptos Display" panose="020B0004020202020204" pitchFamily="34" charset="0"/>
                  <a:ea typeface="+mn-ea"/>
                  <a:cs typeface="Helvetica" panose="020B0604020202020204" pitchFamily="34" charset="0"/>
                </a:defRPr>
              </a:pPr>
              <a:endParaRPr lang="en-US"/>
            </a:p>
          </c:txPr>
        </c:title>
        <c:numFmt formatCode="\$0.00,,&quot;M&quot;" sourceLinked="0"/>
        <c:majorTickMark val="none"/>
        <c:minorTickMark val="none"/>
        <c:tickLblPos val="nextTo"/>
        <c:spPr>
          <a:noFill/>
          <a:ln w="2857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 algn="ctr">
              <a:defRPr lang="en-US" sz="1400" b="1" i="0" u="none" strike="noStrike" kern="1200" baseline="0">
                <a:solidFill>
                  <a:schemeClr val="bg1"/>
                </a:solidFill>
                <a:latin typeface="Aptos Display" panose="020B0004020202020204" pitchFamily="34" charset="0"/>
                <a:ea typeface="+mn-ea"/>
                <a:cs typeface="+mn-cs"/>
              </a:defRPr>
            </a:pPr>
            <a:endParaRPr lang="en-US"/>
          </a:p>
        </c:txPr>
        <c:crossAx val="1727454671"/>
        <c:crosses val="autoZero"/>
        <c:crossBetween val="midCat"/>
      </c:valAx>
      <c:valAx>
        <c:axId val="1727454671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 algn="ctr" rtl="0">
                  <a:defRPr lang="en-IN" sz="1800" b="1" i="0" u="none" strike="noStrike" kern="1200" baseline="0" dirty="0" smtClean="0">
                    <a:solidFill>
                      <a:srgbClr val="FFFF00"/>
                    </a:solidFill>
                    <a:latin typeface="Aptos Display" panose="020B0004020202020204" pitchFamily="34" charset="0"/>
                    <a:ea typeface="+mn-ea"/>
                    <a:cs typeface="Helvetica" panose="020B0604020202020204" pitchFamily="34" charset="0"/>
                  </a:defRPr>
                </a:pPr>
                <a:r>
                  <a:rPr lang="en-IN" sz="1800" b="1" i="0" u="none" strike="noStrike" kern="1200" baseline="0" dirty="0">
                    <a:solidFill>
                      <a:srgbClr val="FFFF00"/>
                    </a:solidFill>
                    <a:latin typeface="Aptos Display" panose="020B0004020202020204" pitchFamily="34" charset="0"/>
                    <a:ea typeface="+mn-ea"/>
                    <a:cs typeface="Helvetica" panose="020B0604020202020204" pitchFamily="34" charset="0"/>
                  </a:rPr>
                  <a:t>Budget </a:t>
                </a:r>
                <a:r>
                  <a:rPr lang="en-IN" sz="1800" b="1" i="0" u="none" strike="noStrike" kern="1200" baseline="0" dirty="0">
                    <a:solidFill>
                      <a:srgbClr val="FFFF00"/>
                    </a:solidFill>
                    <a:latin typeface="Aptos Display" panose="020B0004020202020204" pitchFamily="34" charset="0"/>
                    <a:ea typeface="+mn-ea"/>
                    <a:cs typeface="Helvetica" panose="020B0604020202020204" pitchFamily="34" charset="0"/>
                    <a:sym typeface="Wingdings" panose="05000000000000000000" pitchFamily="2" charset="2"/>
                  </a:rPr>
                  <a:t></a:t>
                </a:r>
                <a:endParaRPr lang="en-IN" sz="1800" b="1" i="0" u="none" strike="noStrike" kern="1200" baseline="0" dirty="0">
                  <a:solidFill>
                    <a:srgbClr val="FFFF00"/>
                  </a:solidFill>
                  <a:latin typeface="Aptos Display" panose="020B0004020202020204" pitchFamily="34" charset="0"/>
                  <a:ea typeface="+mn-ea"/>
                  <a:cs typeface="Helvetica" panose="020B0604020202020204" pitchFamily="34" charset="0"/>
                </a:endParaRPr>
              </a:p>
            </c:rich>
          </c:tx>
          <c:layout>
            <c:manualLayout>
              <c:xMode val="edge"/>
              <c:yMode val="edge"/>
              <c:x val="1.5692332335516666E-2"/>
              <c:y val="0.35832498054574391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 algn="ctr" rtl="0">
                <a:defRPr lang="en-IN" sz="1800" b="1" i="0" u="none" strike="noStrike" kern="1200" baseline="0" dirty="0" smtClean="0">
                  <a:solidFill>
                    <a:srgbClr val="FFFF00"/>
                  </a:solidFill>
                  <a:latin typeface="Aptos Display" panose="020B0004020202020204" pitchFamily="34" charset="0"/>
                  <a:ea typeface="+mn-ea"/>
                  <a:cs typeface="Helvetica" panose="020B0604020202020204" pitchFamily="34" charset="0"/>
                </a:defRPr>
              </a:pPr>
              <a:endParaRPr lang="en-US"/>
            </a:p>
          </c:txPr>
        </c:title>
        <c:numFmt formatCode="\$0.00,,&quot;M&quot;" sourceLinked="0"/>
        <c:majorTickMark val="none"/>
        <c:minorTickMark val="none"/>
        <c:tickLblPos val="nextTo"/>
        <c:spPr>
          <a:noFill/>
          <a:ln w="19050" cap="flat" cmpd="sng" algn="ctr">
            <a:solidFill>
              <a:schemeClr val="bg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 algn="ctr">
              <a:defRPr lang="en-US" sz="1400" b="1" i="0" u="none" strike="noStrike" kern="1200" baseline="0">
                <a:solidFill>
                  <a:schemeClr val="bg1"/>
                </a:solidFill>
                <a:latin typeface="Aptos Display" panose="020B0004020202020204" pitchFamily="34" charset="0"/>
                <a:ea typeface="+mn-ea"/>
                <a:cs typeface="+mn-cs"/>
              </a:defRPr>
            </a:pPr>
            <a:endParaRPr lang="en-US"/>
          </a:p>
        </c:txPr>
        <c:crossAx val="269187967"/>
        <c:crosses val="autoZero"/>
        <c:crossBetween val="midCat"/>
        <c:majorUnit val="100000000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 algn="ctr">
        <a:defRPr lang="en-US" sz="1400" b="1" i="0" u="none" strike="noStrike" kern="1200" baseline="0">
          <a:solidFill>
            <a:schemeClr val="tx1"/>
          </a:solidFill>
          <a:latin typeface="Aptos Display" panose="020B0004020202020204" pitchFamily="34" charset="0"/>
          <a:ea typeface="+mn-ea"/>
          <a:cs typeface="+mn-cs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33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50000"/>
            <a:lumOff val="50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4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6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>
          <a:alpha val="75000"/>
        </a:schemeClr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>
          <a:alpha val="75000"/>
        </a:schemeClr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>
            <a:alpha val="50000"/>
          </a:schemeClr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svg>
</file>

<file path=ppt/media/image50.png>
</file>

<file path=ppt/media/image51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84E7BF-8478-E269-548A-FB71F48762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D462F6-5BDD-FB05-5401-CAE395D944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05ED11-EBC3-4EE1-A42A-6372EDCF3F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DCF0B-9E76-4739-9367-B47CEFF56EA9}" type="datetimeFigureOut">
              <a:rPr lang="en-IN" smtClean="0"/>
              <a:t>06-08-2023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75B2C7-4762-323A-C016-147E4B5ED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381C5D-45E3-F78D-43D9-C88B27F6F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7EE4C-A9E7-4715-8B8D-E71CBD3DA1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15540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83BC63-DFEE-6225-06C9-BC3C6B46F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72A158-D062-97A5-D99C-5B46800B2C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FA3872-7BAD-A5BC-02F4-EA1A99F923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DCF0B-9E76-4739-9367-B47CEFF56EA9}" type="datetimeFigureOut">
              <a:rPr lang="en-IN" smtClean="0"/>
              <a:t>06-08-2023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E2706-4EE8-FF79-4B1D-F0A27B1C6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5AD0EB-22B5-7573-9768-666D193F5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7EE4C-A9E7-4715-8B8D-E71CBD3DA1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02791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83FBBC1-A90A-DD5E-881D-D929A8AB14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870769-49CE-2E8D-13AE-CB375C9C91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BACA18-8042-262E-5A06-00BCA0E01B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DCF0B-9E76-4739-9367-B47CEFF56EA9}" type="datetimeFigureOut">
              <a:rPr lang="en-IN" smtClean="0"/>
              <a:t>06-08-2023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10B90D-CB9D-5B09-99A2-B6C5FB78B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2D32BF-164C-3CDF-47C1-FD50B6108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7EE4C-A9E7-4715-8B8D-E71CBD3DA1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8191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A381E3-6BF3-7A8C-F60F-6773E0A63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6B56B1-8137-3E45-22BB-2DA0FB3C7F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B01324-F84C-0912-69EF-989E6DAD11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DCF0B-9E76-4739-9367-B47CEFF56EA9}" type="datetimeFigureOut">
              <a:rPr lang="en-IN" smtClean="0"/>
              <a:t>06-08-2023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96FC40-48D6-C42B-F543-BEB8C181B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988BB8-8123-0D70-E4E9-70A26A6B6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7EE4C-A9E7-4715-8B8D-E71CBD3DA1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3213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D619C-C68D-049E-2F60-DD388BCF0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F74F23-6C22-D723-0B60-78A038C03C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CF5BFB-41A1-31AA-6470-575A70B0F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DCF0B-9E76-4739-9367-B47CEFF56EA9}" type="datetimeFigureOut">
              <a:rPr lang="en-IN" smtClean="0"/>
              <a:t>06-08-2023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7BE9EF-1B61-D7B9-5699-21807BBEC2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7A2D46-7E46-0B38-6A1C-0163E0002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7EE4C-A9E7-4715-8B8D-E71CBD3DA1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84557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93D3F-31FD-5472-A525-513FFCA472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4DF6E1-4104-31CC-135F-6FCF91DC61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B784AD-7B22-DCC5-2FE3-D54FABEB8D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E4C2C0-E948-B13C-E5AF-F340651C7E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DCF0B-9E76-4739-9367-B47CEFF56EA9}" type="datetimeFigureOut">
              <a:rPr lang="en-IN" smtClean="0"/>
              <a:t>06-08-2023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9CA3A7-1B53-2EDD-2A5B-67234A703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55093B-DC1C-8D35-C14D-2C4222D3D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7EE4C-A9E7-4715-8B8D-E71CBD3DA1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1682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F5285-4AC0-DC12-700F-AE408D755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2C1865-9717-04BA-606D-C48CC05C58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7A6DDB-74BD-05E2-60EC-8571A51011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AA6337-8963-5EB4-E948-FB9ABE2349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03EF2F-002A-9161-813C-1CF61E3C703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E1CD42-1C1C-1CE6-1ECB-F0702192DA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DCF0B-9E76-4739-9367-B47CEFF56EA9}" type="datetimeFigureOut">
              <a:rPr lang="en-IN" smtClean="0"/>
              <a:t>06-08-2023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941C02-A775-916E-5DF2-654121E8E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CBDB054-4360-EF7A-4590-8EFB22A42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7EE4C-A9E7-4715-8B8D-E71CBD3DA1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02111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1DB500-DF22-7D19-163D-CE73C4E5B4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54C4AF-7C08-7E63-1119-7DEC05B08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DCF0B-9E76-4739-9367-B47CEFF56EA9}" type="datetimeFigureOut">
              <a:rPr lang="en-IN" smtClean="0"/>
              <a:t>06-08-2023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33CCB1-C32B-9E2F-5573-39C13677A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7BEF28-7E76-C5BA-0092-42CE59E89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7EE4C-A9E7-4715-8B8D-E71CBD3DA1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22103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FB1116C-BBD9-11AD-294F-60F4ECFF2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DCF0B-9E76-4739-9367-B47CEFF56EA9}" type="datetimeFigureOut">
              <a:rPr lang="en-IN" smtClean="0"/>
              <a:t>06-08-2023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221B53-505D-D44A-FEC6-3DEE0560E1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5A91BB-2DD1-5E89-B522-85AEFEFDC2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7EE4C-A9E7-4715-8B8D-E71CBD3DA1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46455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9D4D0-32D9-1F66-28FB-23CB93051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5C33AB-0E8C-8445-3368-9E6F52159E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0083FA-9780-1161-31D1-09BE7164F1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17E353-969B-22DA-515A-F102454EA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DCF0B-9E76-4739-9367-B47CEFF56EA9}" type="datetimeFigureOut">
              <a:rPr lang="en-IN" smtClean="0"/>
              <a:t>06-08-2023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1D638C-6486-4672-CA02-BF21C413F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3B22DC-A487-EB4D-8835-D7981AFF8B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7EE4C-A9E7-4715-8B8D-E71CBD3DA1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05060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9578C5-C336-4F75-650F-4BA91311B4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0210D2C-3E02-0184-2791-4B5CDFD62D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B33424-1C5A-933E-139A-27FC754A0A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117B16-5F70-B1FD-4CF8-8F9F65B28C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DCF0B-9E76-4739-9367-B47CEFF56EA9}" type="datetimeFigureOut">
              <a:rPr lang="en-IN" smtClean="0"/>
              <a:t>06-08-2023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216862-D275-C119-DA36-8B1579191C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06160F-517C-3C35-7260-0A35A63B22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7EE4C-A9E7-4715-8B8D-E71CBD3DA1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96663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229C18-AB8E-D2B2-5616-F010210F2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610CB2-A04C-149E-417A-8C4E4ABF19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165199-BA73-2123-E521-5DBBB120B0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8DCF0B-9E76-4739-9367-B47CEFF56EA9}" type="datetimeFigureOut">
              <a:rPr lang="en-IN" smtClean="0"/>
              <a:t>06-08-2023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A9D311-B4AC-DC4C-7CBA-795326020A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5C7472-6DAF-972E-56FF-FABE2A7E35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B7EE4C-A9E7-4715-8B8D-E71CBD3DA1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13376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14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Relationship Id="rId14" Type="http://schemas.openxmlformats.org/officeDocument/2006/relationships/image" Target="../media/image15.sv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tGpHwD796q7lpoWIthUMMdUAXjZNy0ZU/edit?usp=drive_link&amp;ouid=107459950645898226808&amp;rtpof=true&amp;sd=true" TargetMode="External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1CB57D8-F77C-0284-62B3-0076836968C2}"/>
              </a:ext>
            </a:extLst>
          </p:cNvPr>
          <p:cNvSpPr/>
          <p:nvPr/>
        </p:nvSpPr>
        <p:spPr>
          <a:xfrm>
            <a:off x="1128358" y="2764988"/>
            <a:ext cx="9935284" cy="1328023"/>
          </a:xfrm>
          <a:prstGeom prst="roundRect">
            <a:avLst>
              <a:gd name="adj" fmla="val 16667"/>
            </a:avLst>
          </a:prstGeom>
          <a:solidFill>
            <a:srgbClr val="FEC400"/>
          </a:solidFill>
          <a:effectLst>
            <a:outerShdw blurRad="63500" sx="102000" sy="102000" algn="ctr" rotWithShape="0">
              <a:prstClr val="black">
                <a:alpha val="8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IN" sz="7200" dirty="0">
                <a:solidFill>
                  <a:schemeClr val="tx1"/>
                </a:solidFill>
                <a:latin typeface="Impact" panose="020B0806030902050204" pitchFamily="34" charset="0"/>
                <a:ea typeface="Roboto" panose="02000000000000000000" pitchFamily="2" charset="0"/>
                <a:cs typeface="Helvetica" panose="020B0604020202020204" pitchFamily="34" charset="0"/>
              </a:rPr>
              <a:t>IMDb MOVIE ANALYSIS</a:t>
            </a:r>
          </a:p>
        </p:txBody>
      </p:sp>
    </p:spTree>
    <p:extLst>
      <p:ext uri="{BB962C8B-B14F-4D97-AF65-F5344CB8AC3E}">
        <p14:creationId xmlns:p14="http://schemas.microsoft.com/office/powerpoint/2010/main" val="41298706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3AFBCB0E-327D-D68A-1494-3B743B732F7F}"/>
              </a:ext>
            </a:extLst>
          </p:cNvPr>
          <p:cNvGrpSpPr/>
          <p:nvPr/>
        </p:nvGrpSpPr>
        <p:grpSpPr>
          <a:xfrm>
            <a:off x="511278" y="511277"/>
            <a:ext cx="6138000" cy="584775"/>
            <a:chOff x="776748" y="737419"/>
            <a:chExt cx="5584722" cy="584775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BFEF1CB9-3F67-3D2B-652C-72E2263E2115}"/>
                </a:ext>
              </a:extLst>
            </p:cNvPr>
            <p:cNvSpPr txBox="1"/>
            <p:nvPr/>
          </p:nvSpPr>
          <p:spPr>
            <a:xfrm flipH="1">
              <a:off x="960116" y="737419"/>
              <a:ext cx="540135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3200" b="1" dirty="0">
                  <a:solidFill>
                    <a:schemeClr val="bg1"/>
                  </a:solidFill>
                  <a:latin typeface="Sans Serif "/>
                  <a:ea typeface="Sans Serif Collection" panose="020B0502040504020204" pitchFamily="34" charset="0"/>
                  <a:cs typeface="Sans Serif Collection" panose="020B0502040504020204" pitchFamily="34" charset="0"/>
                </a:rPr>
                <a:t>INSIGHTS: </a:t>
              </a:r>
              <a:r>
                <a:rPr lang="en-IN" sz="3200" b="1" dirty="0">
                  <a:solidFill>
                    <a:srgbClr val="F5C518"/>
                  </a:solidFill>
                  <a:latin typeface="Sans Serif "/>
                  <a:ea typeface="Sans Serif Collection" panose="020B0502040504020204" pitchFamily="34" charset="0"/>
                  <a:cs typeface="Sans Serif Collection" panose="020B0502040504020204" pitchFamily="34" charset="0"/>
                </a:rPr>
                <a:t>Movie genre analysis</a:t>
              </a:r>
            </a:p>
          </p:txBody>
        </p:sp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24E558D5-984E-3F29-D1EB-A9F7640BC2C9}"/>
                </a:ext>
              </a:extLst>
            </p:cNvPr>
            <p:cNvSpPr/>
            <p:nvPr/>
          </p:nvSpPr>
          <p:spPr>
            <a:xfrm>
              <a:off x="776748" y="769251"/>
              <a:ext cx="58994" cy="521110"/>
            </a:xfrm>
            <a:prstGeom prst="roundRect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58E9864-CC39-0153-56CA-58BDEC21D7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3815827"/>
              </p:ext>
            </p:extLst>
          </p:nvPr>
        </p:nvGraphicFramePr>
        <p:xfrm>
          <a:off x="1275808" y="1808920"/>
          <a:ext cx="7789534" cy="435590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1032" name="Picture 8" descr="Free amazing awesome beautiful illustration">
            <a:extLst>
              <a:ext uri="{FF2B5EF4-FFF2-40B4-BE49-F238E27FC236}">
                <a16:creationId xmlns:a16="http://schemas.microsoft.com/office/drawing/2014/main" id="{3C0B70E1-6008-4776-D137-F4722D6B5D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2108" y="275754"/>
            <a:ext cx="3232240" cy="2909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Free kung fu martial arts illustration">
            <a:extLst>
              <a:ext uri="{FF2B5EF4-FFF2-40B4-BE49-F238E27FC236}">
                <a16:creationId xmlns:a16="http://schemas.microsoft.com/office/drawing/2014/main" id="{60650A87-7CDA-5E26-ABC2-68EDC49399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3227" y="3986873"/>
            <a:ext cx="6096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23300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2DF3130-5705-1AD3-D560-253712B9B7EF}"/>
              </a:ext>
            </a:extLst>
          </p:cNvPr>
          <p:cNvSpPr txBox="1"/>
          <p:nvPr/>
        </p:nvSpPr>
        <p:spPr>
          <a:xfrm>
            <a:off x="782893" y="2828835"/>
            <a:ext cx="106262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200" dirty="0">
                <a:solidFill>
                  <a:srgbClr val="F5C518"/>
                </a:solidFill>
                <a:latin typeface="Impact" panose="020B0806030902050204" pitchFamily="34" charset="0"/>
              </a:rPr>
              <a:t>B. MOVIE DURATION ANALYSIS</a:t>
            </a:r>
          </a:p>
        </p:txBody>
      </p:sp>
    </p:spTree>
    <p:extLst>
      <p:ext uri="{BB962C8B-B14F-4D97-AF65-F5344CB8AC3E}">
        <p14:creationId xmlns:p14="http://schemas.microsoft.com/office/powerpoint/2010/main" val="26994742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3AFBCB0E-327D-D68A-1494-3B743B732F7F}"/>
              </a:ext>
            </a:extLst>
          </p:cNvPr>
          <p:cNvGrpSpPr/>
          <p:nvPr/>
        </p:nvGrpSpPr>
        <p:grpSpPr>
          <a:xfrm>
            <a:off x="511277" y="511277"/>
            <a:ext cx="6528619" cy="1077218"/>
            <a:chOff x="776748" y="737419"/>
            <a:chExt cx="5584722" cy="1077218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BFEF1CB9-3F67-3D2B-652C-72E2263E2115}"/>
                </a:ext>
              </a:extLst>
            </p:cNvPr>
            <p:cNvSpPr txBox="1"/>
            <p:nvPr/>
          </p:nvSpPr>
          <p:spPr>
            <a:xfrm flipH="1">
              <a:off x="960116" y="737419"/>
              <a:ext cx="5401354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3200" b="1" dirty="0">
                  <a:solidFill>
                    <a:schemeClr val="bg1"/>
                  </a:solidFill>
                  <a:latin typeface="Sans Serif "/>
                  <a:ea typeface="Sans Serif Collection" panose="020B0502040504020204" pitchFamily="34" charset="0"/>
                  <a:cs typeface="Sans Serif Collection" panose="020B0502040504020204" pitchFamily="34" charset="0"/>
                </a:rPr>
                <a:t>INSIGHTS: </a:t>
              </a:r>
              <a:r>
                <a:rPr lang="en-IN" sz="3200" b="1" dirty="0">
                  <a:solidFill>
                    <a:srgbClr val="F5C518"/>
                  </a:solidFill>
                  <a:latin typeface="Sans Serif "/>
                  <a:ea typeface="Sans Serif Collection" panose="020B0502040504020204" pitchFamily="34" charset="0"/>
                  <a:cs typeface="Sans Serif Collection" panose="020B0502040504020204" pitchFamily="34" charset="0"/>
                </a:rPr>
                <a:t>Movie duration analysis</a:t>
              </a:r>
            </a:p>
          </p:txBody>
        </p:sp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24E558D5-984E-3F29-D1EB-A9F7640BC2C9}"/>
                </a:ext>
              </a:extLst>
            </p:cNvPr>
            <p:cNvSpPr/>
            <p:nvPr/>
          </p:nvSpPr>
          <p:spPr>
            <a:xfrm>
              <a:off x="776748" y="769251"/>
              <a:ext cx="58994" cy="521110"/>
            </a:xfrm>
            <a:prstGeom prst="roundRect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CF46F92D-5E58-D031-D4D5-4E566DCFC1E4}"/>
              </a:ext>
            </a:extLst>
          </p:cNvPr>
          <p:cNvSpPr txBox="1"/>
          <p:nvPr/>
        </p:nvSpPr>
        <p:spPr>
          <a:xfrm>
            <a:off x="845575" y="1386345"/>
            <a:ext cx="9409470" cy="35035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sz="2400" b="1" u="sng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STEPS PERFORMED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At first, I extracted </a:t>
            </a:r>
            <a:r>
              <a:rPr lang="en-IN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movie_title, IMDb_score and duration</a:t>
            </a: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from the cleaned data.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Then I created </a:t>
            </a:r>
            <a:r>
              <a:rPr lang="en-IN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class intervals for the duration column </a:t>
            </a: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which I used to show the relationship with IMDb scores.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 created </a:t>
            </a:r>
            <a:r>
              <a:rPr lang="en-IN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descriptive statistics for the duration column </a:t>
            </a: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using the Data analysis command in the Analysis group which is in the data tab.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Then I </a:t>
            </a:r>
            <a:r>
              <a:rPr lang="en-IN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created a separate table using class interval and IMDb scores</a:t>
            </a: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which denotes how many movies were created within that duration and what is their IMDb score.</a:t>
            </a:r>
          </a:p>
        </p:txBody>
      </p:sp>
      <p:pic>
        <p:nvPicPr>
          <p:cNvPr id="3078" name="Picture 6" descr="Free green grass lawn illustration">
            <a:extLst>
              <a:ext uri="{FF2B5EF4-FFF2-40B4-BE49-F238E27FC236}">
                <a16:creationId xmlns:a16="http://schemas.microsoft.com/office/drawing/2014/main" id="{1048BC4F-30C6-68D6-36C3-E0EEFFBB35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73436" y="-100250"/>
            <a:ext cx="2342006" cy="2342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Free egg timer clock time illustration">
            <a:extLst>
              <a:ext uri="{FF2B5EF4-FFF2-40B4-BE49-F238E27FC236}">
                <a16:creationId xmlns:a16="http://schemas.microsoft.com/office/drawing/2014/main" id="{39AA9EE5-429C-4679-129A-1C2862C9C5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27225" y="3025878"/>
            <a:ext cx="1759974" cy="3519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13481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3AFBCB0E-327D-D68A-1494-3B743B732F7F}"/>
              </a:ext>
            </a:extLst>
          </p:cNvPr>
          <p:cNvGrpSpPr/>
          <p:nvPr/>
        </p:nvGrpSpPr>
        <p:grpSpPr>
          <a:xfrm>
            <a:off x="511277" y="511277"/>
            <a:ext cx="6528619" cy="1077218"/>
            <a:chOff x="776748" y="737419"/>
            <a:chExt cx="5584722" cy="1077218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BFEF1CB9-3F67-3D2B-652C-72E2263E2115}"/>
                </a:ext>
              </a:extLst>
            </p:cNvPr>
            <p:cNvSpPr txBox="1"/>
            <p:nvPr/>
          </p:nvSpPr>
          <p:spPr>
            <a:xfrm flipH="1">
              <a:off x="960116" y="737419"/>
              <a:ext cx="5401354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3200" b="1" dirty="0">
                  <a:solidFill>
                    <a:schemeClr val="bg1"/>
                  </a:solidFill>
                  <a:latin typeface="Sans Serif "/>
                  <a:ea typeface="Sans Serif Collection" panose="020B0502040504020204" pitchFamily="34" charset="0"/>
                  <a:cs typeface="Sans Serif Collection" panose="020B0502040504020204" pitchFamily="34" charset="0"/>
                </a:rPr>
                <a:t>INSIGHTS: </a:t>
              </a:r>
              <a:r>
                <a:rPr lang="en-IN" sz="3200" b="1" dirty="0">
                  <a:solidFill>
                    <a:srgbClr val="F5C518"/>
                  </a:solidFill>
                  <a:latin typeface="Sans Serif "/>
                  <a:ea typeface="Sans Serif Collection" panose="020B0502040504020204" pitchFamily="34" charset="0"/>
                  <a:cs typeface="Sans Serif Collection" panose="020B0502040504020204" pitchFamily="34" charset="0"/>
                </a:rPr>
                <a:t>Movie duration analysis</a:t>
              </a:r>
            </a:p>
          </p:txBody>
        </p:sp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24E558D5-984E-3F29-D1EB-A9F7640BC2C9}"/>
                </a:ext>
              </a:extLst>
            </p:cNvPr>
            <p:cNvSpPr/>
            <p:nvPr/>
          </p:nvSpPr>
          <p:spPr>
            <a:xfrm>
              <a:off x="776748" y="769251"/>
              <a:ext cx="58994" cy="521110"/>
            </a:xfrm>
            <a:prstGeom prst="roundRect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CF46F92D-5E58-D031-D4D5-4E566DCFC1E4}"/>
              </a:ext>
            </a:extLst>
          </p:cNvPr>
          <p:cNvSpPr txBox="1"/>
          <p:nvPr/>
        </p:nvSpPr>
        <p:spPr>
          <a:xfrm>
            <a:off x="845575" y="1386345"/>
            <a:ext cx="9409470" cy="2257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sz="2400" b="1" u="sng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INSIGHTS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Movies that run for </a:t>
            </a:r>
            <a:r>
              <a:rPr lang="en-US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91-120 minutes have the highest number of films </a:t>
            </a:r>
            <a:r>
              <a:rPr lang="en-US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and tend to receive an </a:t>
            </a:r>
            <a:r>
              <a:rPr lang="en-US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IMDb score between 5.5 and 7.5</a:t>
            </a:r>
            <a:r>
              <a:rPr lang="en-US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Most of the movies are created with a duration of 61-120 minutes</a:t>
            </a:r>
            <a:r>
              <a:rPr lang="en-US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Shortest duration </a:t>
            </a:r>
            <a:r>
              <a:rPr lang="en-US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of a movie is </a:t>
            </a:r>
            <a:r>
              <a:rPr lang="en-US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7 mins</a:t>
            </a:r>
            <a:r>
              <a:rPr lang="en-US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, and the </a:t>
            </a:r>
            <a:r>
              <a:rPr lang="en-US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longest duration</a:t>
            </a:r>
            <a:r>
              <a:rPr lang="en-US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is </a:t>
            </a:r>
            <a:r>
              <a:rPr lang="en-US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330 mins</a:t>
            </a:r>
            <a:r>
              <a:rPr lang="en-US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  <a:endParaRPr lang="en-IN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5122" name="Picture 2" descr="Buy IMDB Ratings &amp; Reviews: 8 Best Sites - EarthWeb">
            <a:extLst>
              <a:ext uri="{FF2B5EF4-FFF2-40B4-BE49-F238E27FC236}">
                <a16:creationId xmlns:a16="http://schemas.microsoft.com/office/drawing/2014/main" id="{8CE99F8D-B9C7-730B-C829-7CA7B2EAF5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6206" y="3565824"/>
            <a:ext cx="4935794" cy="3292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Free insight data visualisation illustration">
            <a:extLst>
              <a:ext uri="{FF2B5EF4-FFF2-40B4-BE49-F238E27FC236}">
                <a16:creationId xmlns:a16="http://schemas.microsoft.com/office/drawing/2014/main" id="{0ED2C0FC-EEA2-963B-CCCA-7CFB98EE0B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163" y="3748471"/>
            <a:ext cx="6892733" cy="3446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07360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3AFBCB0E-327D-D68A-1494-3B743B732F7F}"/>
              </a:ext>
            </a:extLst>
          </p:cNvPr>
          <p:cNvGrpSpPr/>
          <p:nvPr/>
        </p:nvGrpSpPr>
        <p:grpSpPr>
          <a:xfrm>
            <a:off x="511277" y="511277"/>
            <a:ext cx="6528619" cy="1077218"/>
            <a:chOff x="776748" y="737419"/>
            <a:chExt cx="5584722" cy="1077218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BFEF1CB9-3F67-3D2B-652C-72E2263E2115}"/>
                </a:ext>
              </a:extLst>
            </p:cNvPr>
            <p:cNvSpPr txBox="1"/>
            <p:nvPr/>
          </p:nvSpPr>
          <p:spPr>
            <a:xfrm flipH="1">
              <a:off x="960116" y="737419"/>
              <a:ext cx="5401354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3200" b="1" dirty="0">
                  <a:solidFill>
                    <a:schemeClr val="bg1"/>
                  </a:solidFill>
                  <a:latin typeface="Sans Serif "/>
                  <a:ea typeface="Sans Serif Collection" panose="020B0502040504020204" pitchFamily="34" charset="0"/>
                  <a:cs typeface="Sans Serif Collection" panose="020B0502040504020204" pitchFamily="34" charset="0"/>
                </a:rPr>
                <a:t>INSIGHTS: </a:t>
              </a:r>
              <a:r>
                <a:rPr lang="en-IN" sz="3200" b="1" dirty="0">
                  <a:solidFill>
                    <a:srgbClr val="F5C518"/>
                  </a:solidFill>
                  <a:latin typeface="Sans Serif "/>
                  <a:ea typeface="Sans Serif Collection" panose="020B0502040504020204" pitchFamily="34" charset="0"/>
                  <a:cs typeface="Sans Serif Collection" panose="020B0502040504020204" pitchFamily="34" charset="0"/>
                </a:rPr>
                <a:t>Movie duration analysis</a:t>
              </a:r>
            </a:p>
          </p:txBody>
        </p:sp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24E558D5-984E-3F29-D1EB-A9F7640BC2C9}"/>
                </a:ext>
              </a:extLst>
            </p:cNvPr>
            <p:cNvSpPr/>
            <p:nvPr/>
          </p:nvSpPr>
          <p:spPr>
            <a:xfrm>
              <a:off x="776748" y="769251"/>
              <a:ext cx="58994" cy="521110"/>
            </a:xfrm>
            <a:prstGeom prst="roundRect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D2F5BDC1-4EF0-3578-F670-20F38DB0DC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7989392"/>
              </p:ext>
            </p:extLst>
          </p:nvPr>
        </p:nvGraphicFramePr>
        <p:xfrm>
          <a:off x="825910" y="1327355"/>
          <a:ext cx="10982632" cy="51339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9050073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2DF3130-5705-1AD3-D560-253712B9B7EF}"/>
              </a:ext>
            </a:extLst>
          </p:cNvPr>
          <p:cNvSpPr txBox="1"/>
          <p:nvPr/>
        </p:nvSpPr>
        <p:spPr>
          <a:xfrm>
            <a:off x="1940027" y="2828835"/>
            <a:ext cx="83119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200" dirty="0">
                <a:solidFill>
                  <a:srgbClr val="F5C518"/>
                </a:solidFill>
                <a:latin typeface="Impact" panose="020B0806030902050204" pitchFamily="34" charset="0"/>
              </a:rPr>
              <a:t>C. LANGUAGE ANALYSIS</a:t>
            </a:r>
          </a:p>
        </p:txBody>
      </p:sp>
    </p:spTree>
    <p:extLst>
      <p:ext uri="{BB962C8B-B14F-4D97-AF65-F5344CB8AC3E}">
        <p14:creationId xmlns:p14="http://schemas.microsoft.com/office/powerpoint/2010/main" val="23201619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3AFBCB0E-327D-D68A-1494-3B743B732F7F}"/>
              </a:ext>
            </a:extLst>
          </p:cNvPr>
          <p:cNvGrpSpPr/>
          <p:nvPr/>
        </p:nvGrpSpPr>
        <p:grpSpPr>
          <a:xfrm>
            <a:off x="511277" y="511277"/>
            <a:ext cx="6528619" cy="584775"/>
            <a:chOff x="776748" y="737419"/>
            <a:chExt cx="5584722" cy="584775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BFEF1CB9-3F67-3D2B-652C-72E2263E2115}"/>
                </a:ext>
              </a:extLst>
            </p:cNvPr>
            <p:cNvSpPr txBox="1"/>
            <p:nvPr/>
          </p:nvSpPr>
          <p:spPr>
            <a:xfrm flipH="1">
              <a:off x="960116" y="737419"/>
              <a:ext cx="540135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3200" b="1" dirty="0">
                  <a:solidFill>
                    <a:schemeClr val="bg1"/>
                  </a:solidFill>
                  <a:latin typeface="Sans Serif "/>
                  <a:ea typeface="Sans Serif Collection" panose="020B0502040504020204" pitchFamily="34" charset="0"/>
                  <a:cs typeface="Sans Serif Collection" panose="020B0502040504020204" pitchFamily="34" charset="0"/>
                </a:rPr>
                <a:t>INSIGHTS: </a:t>
              </a:r>
              <a:r>
                <a:rPr lang="en-IN" sz="3200" b="1" dirty="0">
                  <a:solidFill>
                    <a:srgbClr val="F5C518"/>
                  </a:solidFill>
                  <a:latin typeface="Sans Serif "/>
                  <a:ea typeface="Sans Serif Collection" panose="020B0502040504020204" pitchFamily="34" charset="0"/>
                  <a:cs typeface="Sans Serif Collection" panose="020B0502040504020204" pitchFamily="34" charset="0"/>
                </a:rPr>
                <a:t>Language analysis</a:t>
              </a:r>
            </a:p>
          </p:txBody>
        </p:sp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24E558D5-984E-3F29-D1EB-A9F7640BC2C9}"/>
                </a:ext>
              </a:extLst>
            </p:cNvPr>
            <p:cNvSpPr/>
            <p:nvPr/>
          </p:nvSpPr>
          <p:spPr>
            <a:xfrm>
              <a:off x="776748" y="769251"/>
              <a:ext cx="58994" cy="521110"/>
            </a:xfrm>
            <a:prstGeom prst="roundRect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CF46F92D-5E58-D031-D4D5-4E566DCFC1E4}"/>
              </a:ext>
            </a:extLst>
          </p:cNvPr>
          <p:cNvSpPr txBox="1"/>
          <p:nvPr/>
        </p:nvSpPr>
        <p:spPr>
          <a:xfrm>
            <a:off x="845575" y="1386345"/>
            <a:ext cx="8455741" cy="39190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sz="2400" b="1" u="sng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STEPS PERFORMED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At first, I </a:t>
            </a:r>
            <a:r>
              <a:rPr lang="en-IN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extracted movie_title, Language, and IMDb</a:t>
            </a: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IN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score</a:t>
            </a: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IN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columns</a:t>
            </a: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from the cleaned data.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Using the data from the table, I </a:t>
            </a:r>
            <a:r>
              <a:rPr lang="en-US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created a pivot table to analyze the number of movies produced in each language and their corresponding IMDb scores</a:t>
            </a:r>
            <a:r>
              <a:rPr lang="en-US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 created one more </a:t>
            </a:r>
            <a:r>
              <a:rPr lang="en-US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table that denotes the number of movies produced in each language</a:t>
            </a:r>
            <a:r>
              <a:rPr lang="en-US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Then using the pivot table, I </a:t>
            </a:r>
            <a:r>
              <a:rPr lang="en-US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created a table that gives the mean, mode, median, max, min, variance, and standard deviation for each language</a:t>
            </a:r>
            <a:r>
              <a:rPr lang="en-US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  <a:endParaRPr lang="en-IN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3078" name="Picture 6" descr="Free green grass lawn illustration">
            <a:extLst>
              <a:ext uri="{FF2B5EF4-FFF2-40B4-BE49-F238E27FC236}">
                <a16:creationId xmlns:a16="http://schemas.microsoft.com/office/drawing/2014/main" id="{1048BC4F-30C6-68D6-36C3-E0EEFFBB35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73436" y="-100250"/>
            <a:ext cx="2342006" cy="2342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6" name="Picture 2" descr="Free balloon comic popart illustration">
            <a:extLst>
              <a:ext uri="{FF2B5EF4-FFF2-40B4-BE49-F238E27FC236}">
                <a16:creationId xmlns:a16="http://schemas.microsoft.com/office/drawing/2014/main" id="{B68AFA16-227A-D400-163C-072EB027B7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1883" y="5045051"/>
            <a:ext cx="2910349" cy="1455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50112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3AFBCB0E-327D-D68A-1494-3B743B732F7F}"/>
              </a:ext>
            </a:extLst>
          </p:cNvPr>
          <p:cNvGrpSpPr/>
          <p:nvPr/>
        </p:nvGrpSpPr>
        <p:grpSpPr>
          <a:xfrm>
            <a:off x="511277" y="511277"/>
            <a:ext cx="6528619" cy="584775"/>
            <a:chOff x="776748" y="737419"/>
            <a:chExt cx="5584722" cy="584775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BFEF1CB9-3F67-3D2B-652C-72E2263E2115}"/>
                </a:ext>
              </a:extLst>
            </p:cNvPr>
            <p:cNvSpPr txBox="1"/>
            <p:nvPr/>
          </p:nvSpPr>
          <p:spPr>
            <a:xfrm flipH="1">
              <a:off x="960116" y="737419"/>
              <a:ext cx="540135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3200" b="1" dirty="0">
                  <a:solidFill>
                    <a:schemeClr val="bg1"/>
                  </a:solidFill>
                  <a:latin typeface="Sans Serif "/>
                  <a:ea typeface="Sans Serif Collection" panose="020B0502040504020204" pitchFamily="34" charset="0"/>
                  <a:cs typeface="Sans Serif Collection" panose="020B0502040504020204" pitchFamily="34" charset="0"/>
                </a:rPr>
                <a:t>INSIGHTS: </a:t>
              </a:r>
              <a:r>
                <a:rPr lang="en-IN" sz="3200" b="1" dirty="0">
                  <a:solidFill>
                    <a:srgbClr val="F5C518"/>
                  </a:solidFill>
                  <a:latin typeface="Sans Serif "/>
                  <a:ea typeface="Sans Serif Collection" panose="020B0502040504020204" pitchFamily="34" charset="0"/>
                  <a:cs typeface="Sans Serif Collection" panose="020B0502040504020204" pitchFamily="34" charset="0"/>
                </a:rPr>
                <a:t>Language analysis</a:t>
              </a:r>
            </a:p>
          </p:txBody>
        </p:sp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24E558D5-984E-3F29-D1EB-A9F7640BC2C9}"/>
                </a:ext>
              </a:extLst>
            </p:cNvPr>
            <p:cNvSpPr/>
            <p:nvPr/>
          </p:nvSpPr>
          <p:spPr>
            <a:xfrm>
              <a:off x="776748" y="769251"/>
              <a:ext cx="58994" cy="521110"/>
            </a:xfrm>
            <a:prstGeom prst="roundRect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CF46F92D-5E58-D031-D4D5-4E566DCFC1E4}"/>
              </a:ext>
            </a:extLst>
          </p:cNvPr>
          <p:cNvSpPr txBox="1"/>
          <p:nvPr/>
        </p:nvSpPr>
        <p:spPr>
          <a:xfrm>
            <a:off x="845575" y="1386345"/>
            <a:ext cx="9409470" cy="2257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sz="2400" b="1" u="sng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INSIGHTS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94% are English movies</a:t>
            </a:r>
            <a:r>
              <a:rPr lang="en-US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Mean, median, and standard deviation </a:t>
            </a: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of English movies are much greater than other movies.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207 English movies </a:t>
            </a: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have an average </a:t>
            </a:r>
            <a:r>
              <a:rPr lang="en-IN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IMDb score of 6.7</a:t>
            </a: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</p:txBody>
      </p:sp>
      <p:pic>
        <p:nvPicPr>
          <p:cNvPr id="10242" name="Picture 2" descr="Free feedback star rating user rating illustration">
            <a:extLst>
              <a:ext uri="{FF2B5EF4-FFF2-40B4-BE49-F238E27FC236}">
                <a16:creationId xmlns:a16="http://schemas.microsoft.com/office/drawing/2014/main" id="{A49FBCFA-EA66-1E3D-623C-0288B4D12F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3362" y="3786584"/>
            <a:ext cx="4173474" cy="3071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 descr="Free coupon movie theater celebration pass illustration">
            <a:extLst>
              <a:ext uri="{FF2B5EF4-FFF2-40B4-BE49-F238E27FC236}">
                <a16:creationId xmlns:a16="http://schemas.microsoft.com/office/drawing/2014/main" id="{D4DF2A03-65E3-DD15-07D9-B47329EBB4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8916616">
            <a:off x="-177369" y="4789859"/>
            <a:ext cx="3011556" cy="1505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Free coupon movie theater celebration pass illustration">
            <a:extLst>
              <a:ext uri="{FF2B5EF4-FFF2-40B4-BE49-F238E27FC236}">
                <a16:creationId xmlns:a16="http://schemas.microsoft.com/office/drawing/2014/main" id="{6B2B4386-E28F-26A6-C73F-D6B89D4F21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111368">
            <a:off x="54544" y="5091346"/>
            <a:ext cx="3011556" cy="1505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14782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3AFBCB0E-327D-D68A-1494-3B743B732F7F}"/>
              </a:ext>
            </a:extLst>
          </p:cNvPr>
          <p:cNvGrpSpPr/>
          <p:nvPr/>
        </p:nvGrpSpPr>
        <p:grpSpPr>
          <a:xfrm>
            <a:off x="511277" y="511277"/>
            <a:ext cx="6528619" cy="584775"/>
            <a:chOff x="776748" y="737419"/>
            <a:chExt cx="5584722" cy="584775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BFEF1CB9-3F67-3D2B-652C-72E2263E2115}"/>
                </a:ext>
              </a:extLst>
            </p:cNvPr>
            <p:cNvSpPr txBox="1"/>
            <p:nvPr/>
          </p:nvSpPr>
          <p:spPr>
            <a:xfrm flipH="1">
              <a:off x="960116" y="737419"/>
              <a:ext cx="540135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3200" b="1" dirty="0">
                  <a:solidFill>
                    <a:schemeClr val="bg1"/>
                  </a:solidFill>
                  <a:latin typeface="Sans Serif "/>
                  <a:ea typeface="Sans Serif Collection" panose="020B0502040504020204" pitchFamily="34" charset="0"/>
                  <a:cs typeface="Sans Serif Collection" panose="020B0502040504020204" pitchFamily="34" charset="0"/>
                </a:rPr>
                <a:t>INSIGHTS: </a:t>
              </a:r>
              <a:r>
                <a:rPr lang="en-IN" sz="3200" b="1" dirty="0">
                  <a:solidFill>
                    <a:srgbClr val="F5C518"/>
                  </a:solidFill>
                  <a:latin typeface="Sans Serif "/>
                  <a:ea typeface="Sans Serif Collection" panose="020B0502040504020204" pitchFamily="34" charset="0"/>
                  <a:cs typeface="Sans Serif Collection" panose="020B0502040504020204" pitchFamily="34" charset="0"/>
                </a:rPr>
                <a:t>Language analysis</a:t>
              </a:r>
            </a:p>
          </p:txBody>
        </p:sp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24E558D5-984E-3F29-D1EB-A9F7640BC2C9}"/>
                </a:ext>
              </a:extLst>
            </p:cNvPr>
            <p:cNvSpPr/>
            <p:nvPr/>
          </p:nvSpPr>
          <p:spPr>
            <a:xfrm>
              <a:off x="776748" y="769251"/>
              <a:ext cx="58994" cy="521110"/>
            </a:xfrm>
            <a:prstGeom prst="roundRect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1AA13D68-3AD3-397F-814B-6CC9487FC9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3850426"/>
              </p:ext>
            </p:extLst>
          </p:nvPr>
        </p:nvGraphicFramePr>
        <p:xfrm>
          <a:off x="1462885" y="1273278"/>
          <a:ext cx="9266230" cy="53652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Right Brace 6">
            <a:extLst>
              <a:ext uri="{FF2B5EF4-FFF2-40B4-BE49-F238E27FC236}">
                <a16:creationId xmlns:a16="http://schemas.microsoft.com/office/drawing/2014/main" id="{F1E238E7-97D1-BB04-CC5F-50025A5CE861}"/>
              </a:ext>
            </a:extLst>
          </p:cNvPr>
          <p:cNvSpPr/>
          <p:nvPr/>
        </p:nvSpPr>
        <p:spPr>
          <a:xfrm>
            <a:off x="9114504" y="4188541"/>
            <a:ext cx="383458" cy="1671485"/>
          </a:xfrm>
          <a:prstGeom prst="rightBrac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D91300-B88A-0287-CFCA-30267193D403}"/>
              </a:ext>
            </a:extLst>
          </p:cNvPr>
          <p:cNvSpPr txBox="1"/>
          <p:nvPr/>
        </p:nvSpPr>
        <p:spPr>
          <a:xfrm>
            <a:off x="9427402" y="4862700"/>
            <a:ext cx="191729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500" dirty="0">
                <a:solidFill>
                  <a:schemeClr val="bg1"/>
                </a:solidFill>
                <a:latin typeface="Aptos Display" panose="020B0004020202020204" pitchFamily="34" charset="0"/>
              </a:rPr>
              <a:t>Other languages 3%</a:t>
            </a:r>
          </a:p>
        </p:txBody>
      </p:sp>
    </p:spTree>
    <p:extLst>
      <p:ext uri="{BB962C8B-B14F-4D97-AF65-F5344CB8AC3E}">
        <p14:creationId xmlns:p14="http://schemas.microsoft.com/office/powerpoint/2010/main" val="19616066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3AFBCB0E-327D-D68A-1494-3B743B732F7F}"/>
              </a:ext>
            </a:extLst>
          </p:cNvPr>
          <p:cNvGrpSpPr/>
          <p:nvPr/>
        </p:nvGrpSpPr>
        <p:grpSpPr>
          <a:xfrm>
            <a:off x="511277" y="511277"/>
            <a:ext cx="6528619" cy="584775"/>
            <a:chOff x="776748" y="737419"/>
            <a:chExt cx="5584722" cy="584775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BFEF1CB9-3F67-3D2B-652C-72E2263E2115}"/>
                </a:ext>
              </a:extLst>
            </p:cNvPr>
            <p:cNvSpPr txBox="1"/>
            <p:nvPr/>
          </p:nvSpPr>
          <p:spPr>
            <a:xfrm flipH="1">
              <a:off x="960116" y="737419"/>
              <a:ext cx="540135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3200" b="1" dirty="0">
                  <a:solidFill>
                    <a:schemeClr val="bg1"/>
                  </a:solidFill>
                  <a:latin typeface="Sans Serif "/>
                  <a:ea typeface="Sans Serif Collection" panose="020B0502040504020204" pitchFamily="34" charset="0"/>
                  <a:cs typeface="Sans Serif Collection" panose="020B0502040504020204" pitchFamily="34" charset="0"/>
                </a:rPr>
                <a:t>INSIGHTS: </a:t>
              </a:r>
              <a:r>
                <a:rPr lang="en-IN" sz="3200" b="1" dirty="0">
                  <a:solidFill>
                    <a:srgbClr val="F5C518"/>
                  </a:solidFill>
                  <a:latin typeface="Sans Serif "/>
                  <a:ea typeface="Sans Serif Collection" panose="020B0502040504020204" pitchFamily="34" charset="0"/>
                  <a:cs typeface="Sans Serif Collection" panose="020B0502040504020204" pitchFamily="34" charset="0"/>
                </a:rPr>
                <a:t>Language analysis</a:t>
              </a:r>
            </a:p>
          </p:txBody>
        </p:sp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24E558D5-984E-3F29-D1EB-A9F7640BC2C9}"/>
                </a:ext>
              </a:extLst>
            </p:cNvPr>
            <p:cNvSpPr/>
            <p:nvPr/>
          </p:nvSpPr>
          <p:spPr>
            <a:xfrm>
              <a:off x="776748" y="769251"/>
              <a:ext cx="58994" cy="521110"/>
            </a:xfrm>
            <a:prstGeom prst="roundRect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F2D7BB12-F1BA-A945-C377-54B017B988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0460608"/>
              </p:ext>
            </p:extLst>
          </p:nvPr>
        </p:nvGraphicFramePr>
        <p:xfrm>
          <a:off x="580242" y="1064218"/>
          <a:ext cx="11287293" cy="58112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9166385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3AFBCB0E-327D-D68A-1494-3B743B732F7F}"/>
              </a:ext>
            </a:extLst>
          </p:cNvPr>
          <p:cNvGrpSpPr/>
          <p:nvPr/>
        </p:nvGrpSpPr>
        <p:grpSpPr>
          <a:xfrm>
            <a:off x="511278" y="511277"/>
            <a:ext cx="5584722" cy="584775"/>
            <a:chOff x="776748" y="737419"/>
            <a:chExt cx="5584722" cy="584775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BFEF1CB9-3F67-3D2B-652C-72E2263E2115}"/>
                </a:ext>
              </a:extLst>
            </p:cNvPr>
            <p:cNvSpPr txBox="1"/>
            <p:nvPr/>
          </p:nvSpPr>
          <p:spPr>
            <a:xfrm flipH="1">
              <a:off x="960116" y="737419"/>
              <a:ext cx="540135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3200" b="1" dirty="0">
                  <a:solidFill>
                    <a:schemeClr val="bg1"/>
                  </a:solidFill>
                  <a:latin typeface="Sans Serif "/>
                  <a:ea typeface="Sans Serif Collection" panose="020B0502040504020204" pitchFamily="34" charset="0"/>
                  <a:cs typeface="Sans Serif Collection" panose="020B0502040504020204" pitchFamily="34" charset="0"/>
                </a:rPr>
                <a:t>PROJECT DESCRIPTION</a:t>
              </a:r>
            </a:p>
          </p:txBody>
        </p:sp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24E558D5-984E-3F29-D1EB-A9F7640BC2C9}"/>
                </a:ext>
              </a:extLst>
            </p:cNvPr>
            <p:cNvSpPr/>
            <p:nvPr/>
          </p:nvSpPr>
          <p:spPr>
            <a:xfrm>
              <a:off x="776748" y="769251"/>
              <a:ext cx="58994" cy="521110"/>
            </a:xfrm>
            <a:prstGeom prst="roundRect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CF46F92D-5E58-D031-D4D5-4E566DCFC1E4}"/>
              </a:ext>
            </a:extLst>
          </p:cNvPr>
          <p:cNvSpPr txBox="1"/>
          <p:nvPr/>
        </p:nvSpPr>
        <p:spPr>
          <a:xfrm>
            <a:off x="845574" y="1386345"/>
            <a:ext cx="1050085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EC4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IMDb</a:t>
            </a:r>
            <a:r>
              <a:rPr lang="en-US" sz="2400" b="0" i="0" dirty="0">
                <a:solidFill>
                  <a:srgbClr val="F1F2F3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 stands for the </a:t>
            </a:r>
            <a:r>
              <a:rPr lang="en-US" sz="2400" b="1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Internet</a:t>
            </a:r>
            <a:r>
              <a:rPr lang="en-US" sz="2400" i="0" dirty="0">
                <a:solidFill>
                  <a:srgbClr val="F1F2F3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2400" b="1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Movie</a:t>
            </a:r>
            <a:r>
              <a:rPr lang="en-US" sz="2400" i="0" dirty="0">
                <a:solidFill>
                  <a:srgbClr val="F1F2F3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2400" b="1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Database</a:t>
            </a:r>
            <a:r>
              <a:rPr lang="en-US" sz="2400" b="0" i="0" dirty="0">
                <a:solidFill>
                  <a:srgbClr val="F1F2F3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. It is an online database that was founded in 1990 and is now one of the most comprehensive sources of information related to movies, TV shows, actors, directors, and other entertainment content.</a:t>
            </a:r>
          </a:p>
          <a:p>
            <a:br>
              <a:rPr lang="en-IN" sz="2400" b="0" i="0" dirty="0">
                <a:solidFill>
                  <a:srgbClr val="F1F2F3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en-IN" sz="2400" b="0" i="0" dirty="0">
                <a:solidFill>
                  <a:srgbClr val="F1F2F3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I was given a dataset with information related to movies from 1916 to 2016. My task was to clean the data and analyze the data related to </a:t>
            </a:r>
            <a:r>
              <a:rPr lang="en-IN" sz="2400" b="1" i="0" dirty="0">
                <a:solidFill>
                  <a:schemeClr val="accent5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genre</a:t>
            </a:r>
            <a:r>
              <a:rPr lang="en-IN" sz="2400" b="0" i="0" dirty="0">
                <a:solidFill>
                  <a:srgbClr val="F1F2F3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r>
              <a:rPr lang="en-IN" sz="2400" b="1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budget</a:t>
            </a:r>
            <a:r>
              <a:rPr lang="en-IN" sz="2400" b="0" i="0" dirty="0">
                <a:solidFill>
                  <a:srgbClr val="F1F2F3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r>
              <a:rPr lang="en-IN" sz="2400" b="1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movie</a:t>
            </a:r>
            <a:r>
              <a:rPr lang="en-IN" sz="2400" b="0" i="0" dirty="0">
                <a:solidFill>
                  <a:srgbClr val="F1F2F3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IN" sz="2400" b="1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duration</a:t>
            </a:r>
            <a:r>
              <a:rPr lang="en-IN" sz="2400" b="0" i="0" dirty="0">
                <a:solidFill>
                  <a:srgbClr val="F1F2F3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r>
              <a:rPr lang="en-IN" sz="2400" b="1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director</a:t>
            </a:r>
            <a:r>
              <a:rPr lang="en-IN" sz="2400" b="0" i="0" dirty="0">
                <a:solidFill>
                  <a:srgbClr val="F1F2F3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, and </a:t>
            </a:r>
            <a:r>
              <a:rPr lang="en-IN" sz="2400" b="1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language</a:t>
            </a:r>
            <a:r>
              <a:rPr lang="en-IN" sz="2400" b="0" i="0" dirty="0">
                <a:solidFill>
                  <a:srgbClr val="F1F2F3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  <a:endParaRPr lang="en-IN" sz="240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A147BC28-41A5-31A8-5689-6ADBA635F6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5999" y="3747630"/>
            <a:ext cx="6572250" cy="3448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38751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3AFBCB0E-327D-D68A-1494-3B743B732F7F}"/>
              </a:ext>
            </a:extLst>
          </p:cNvPr>
          <p:cNvGrpSpPr/>
          <p:nvPr/>
        </p:nvGrpSpPr>
        <p:grpSpPr>
          <a:xfrm>
            <a:off x="511277" y="511277"/>
            <a:ext cx="6528619" cy="584775"/>
            <a:chOff x="776748" y="737419"/>
            <a:chExt cx="5584722" cy="584775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BFEF1CB9-3F67-3D2B-652C-72E2263E2115}"/>
                </a:ext>
              </a:extLst>
            </p:cNvPr>
            <p:cNvSpPr txBox="1"/>
            <p:nvPr/>
          </p:nvSpPr>
          <p:spPr>
            <a:xfrm flipH="1">
              <a:off x="960116" y="737419"/>
              <a:ext cx="540135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3200" b="1" dirty="0">
                  <a:solidFill>
                    <a:schemeClr val="bg1"/>
                  </a:solidFill>
                  <a:latin typeface="Sans Serif "/>
                  <a:ea typeface="Sans Serif Collection" panose="020B0502040504020204" pitchFamily="34" charset="0"/>
                  <a:cs typeface="Sans Serif Collection" panose="020B0502040504020204" pitchFamily="34" charset="0"/>
                </a:rPr>
                <a:t>INSIGHTS: </a:t>
              </a:r>
              <a:r>
                <a:rPr lang="en-IN" sz="3200" b="1" dirty="0">
                  <a:solidFill>
                    <a:srgbClr val="F5C518"/>
                  </a:solidFill>
                  <a:latin typeface="Sans Serif "/>
                  <a:ea typeface="Sans Serif Collection" panose="020B0502040504020204" pitchFamily="34" charset="0"/>
                  <a:cs typeface="Sans Serif Collection" panose="020B0502040504020204" pitchFamily="34" charset="0"/>
                </a:rPr>
                <a:t>Language analysis</a:t>
              </a:r>
            </a:p>
          </p:txBody>
        </p:sp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24E558D5-984E-3F29-D1EB-A9F7640BC2C9}"/>
                </a:ext>
              </a:extLst>
            </p:cNvPr>
            <p:cNvSpPr/>
            <p:nvPr/>
          </p:nvSpPr>
          <p:spPr>
            <a:xfrm>
              <a:off x="776748" y="769251"/>
              <a:ext cx="58994" cy="521110"/>
            </a:xfrm>
            <a:prstGeom prst="roundRect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CF53C069-FDF6-7A97-1ABA-AA15C01810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4204253"/>
              </p:ext>
            </p:extLst>
          </p:nvPr>
        </p:nvGraphicFramePr>
        <p:xfrm>
          <a:off x="1450931" y="1199535"/>
          <a:ext cx="10023314" cy="52618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1088087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2DF3130-5705-1AD3-D560-253712B9B7EF}"/>
              </a:ext>
            </a:extLst>
          </p:cNvPr>
          <p:cNvSpPr txBox="1"/>
          <p:nvPr/>
        </p:nvSpPr>
        <p:spPr>
          <a:xfrm>
            <a:off x="1940027" y="2828835"/>
            <a:ext cx="83119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200" dirty="0">
                <a:solidFill>
                  <a:srgbClr val="F5C518"/>
                </a:solidFill>
                <a:latin typeface="Impact" panose="020B0806030902050204" pitchFamily="34" charset="0"/>
              </a:rPr>
              <a:t>D. DIRECTOR ANALYSIS</a:t>
            </a:r>
          </a:p>
        </p:txBody>
      </p:sp>
    </p:spTree>
    <p:extLst>
      <p:ext uri="{BB962C8B-B14F-4D97-AF65-F5344CB8AC3E}">
        <p14:creationId xmlns:p14="http://schemas.microsoft.com/office/powerpoint/2010/main" val="2464075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3AFBCB0E-327D-D68A-1494-3B743B732F7F}"/>
              </a:ext>
            </a:extLst>
          </p:cNvPr>
          <p:cNvGrpSpPr/>
          <p:nvPr/>
        </p:nvGrpSpPr>
        <p:grpSpPr>
          <a:xfrm>
            <a:off x="511277" y="511277"/>
            <a:ext cx="6528619" cy="584775"/>
            <a:chOff x="776748" y="737419"/>
            <a:chExt cx="5584722" cy="584775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BFEF1CB9-3F67-3D2B-652C-72E2263E2115}"/>
                </a:ext>
              </a:extLst>
            </p:cNvPr>
            <p:cNvSpPr txBox="1"/>
            <p:nvPr/>
          </p:nvSpPr>
          <p:spPr>
            <a:xfrm flipH="1">
              <a:off x="960116" y="737419"/>
              <a:ext cx="540135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3200" b="1" dirty="0">
                  <a:solidFill>
                    <a:schemeClr val="bg1"/>
                  </a:solidFill>
                  <a:latin typeface="Sans Serif "/>
                  <a:ea typeface="Sans Serif Collection" panose="020B0502040504020204" pitchFamily="34" charset="0"/>
                  <a:cs typeface="Sans Serif Collection" panose="020B0502040504020204" pitchFamily="34" charset="0"/>
                </a:rPr>
                <a:t>INSIGHTS: </a:t>
              </a:r>
              <a:r>
                <a:rPr lang="en-IN" sz="3200" b="1" dirty="0">
                  <a:solidFill>
                    <a:srgbClr val="F5C518"/>
                  </a:solidFill>
                  <a:latin typeface="Sans Serif "/>
                  <a:ea typeface="Sans Serif Collection" panose="020B0502040504020204" pitchFamily="34" charset="0"/>
                  <a:cs typeface="Sans Serif Collection" panose="020B0502040504020204" pitchFamily="34" charset="0"/>
                </a:rPr>
                <a:t>Director analysis</a:t>
              </a:r>
            </a:p>
          </p:txBody>
        </p:sp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24E558D5-984E-3F29-D1EB-A9F7640BC2C9}"/>
                </a:ext>
              </a:extLst>
            </p:cNvPr>
            <p:cNvSpPr/>
            <p:nvPr/>
          </p:nvSpPr>
          <p:spPr>
            <a:xfrm>
              <a:off x="776748" y="769251"/>
              <a:ext cx="58994" cy="521110"/>
            </a:xfrm>
            <a:prstGeom prst="roundRect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CF46F92D-5E58-D031-D4D5-4E566DCFC1E4}"/>
              </a:ext>
            </a:extLst>
          </p:cNvPr>
          <p:cNvSpPr txBox="1"/>
          <p:nvPr/>
        </p:nvSpPr>
        <p:spPr>
          <a:xfrm>
            <a:off x="845575" y="1386345"/>
            <a:ext cx="8455741" cy="39190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sz="2400" b="1" u="sng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STEPS PERFORMED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At first, I </a:t>
            </a:r>
            <a:r>
              <a:rPr lang="en-IN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extracted movie_title, director_name, and imdb_score</a:t>
            </a: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IN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columns</a:t>
            </a: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from the cleaned data.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Using the data from the table, I created a pivot table that tells </a:t>
            </a:r>
            <a:r>
              <a:rPr lang="en-US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us how many movies were directed by each director</a:t>
            </a:r>
            <a:r>
              <a:rPr lang="en-US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and what is their average IMDb score.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From that table I was able to know the </a:t>
            </a:r>
            <a:r>
              <a:rPr lang="en-IN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percentile of each director based on their IMDb score</a:t>
            </a: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Using the data, I extracted the </a:t>
            </a:r>
            <a:r>
              <a:rPr lang="en-IN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directors</a:t>
            </a: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whose </a:t>
            </a:r>
            <a:r>
              <a:rPr lang="en-IN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percentile is equal to or greater than 99%</a:t>
            </a: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</p:txBody>
      </p:sp>
      <p:pic>
        <p:nvPicPr>
          <p:cNvPr id="3078" name="Picture 6" descr="Free green grass lawn illustration">
            <a:extLst>
              <a:ext uri="{FF2B5EF4-FFF2-40B4-BE49-F238E27FC236}">
                <a16:creationId xmlns:a16="http://schemas.microsoft.com/office/drawing/2014/main" id="{1048BC4F-30C6-68D6-36C3-E0EEFFBB35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73436" y="-100250"/>
            <a:ext cx="2342006" cy="2342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Director - Free entertainment icons">
            <a:extLst>
              <a:ext uri="{FF2B5EF4-FFF2-40B4-BE49-F238E27FC236}">
                <a16:creationId xmlns:a16="http://schemas.microsoft.com/office/drawing/2014/main" id="{B5F9CFE4-4480-F7D9-02BC-AF8B6C061F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01316" y="4419600"/>
            <a:ext cx="24384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70278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3AFBCB0E-327D-D68A-1494-3B743B732F7F}"/>
              </a:ext>
            </a:extLst>
          </p:cNvPr>
          <p:cNvGrpSpPr/>
          <p:nvPr/>
        </p:nvGrpSpPr>
        <p:grpSpPr>
          <a:xfrm>
            <a:off x="511277" y="511277"/>
            <a:ext cx="6528619" cy="584775"/>
            <a:chOff x="776748" y="737419"/>
            <a:chExt cx="5584722" cy="584775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BFEF1CB9-3F67-3D2B-652C-72E2263E2115}"/>
                </a:ext>
              </a:extLst>
            </p:cNvPr>
            <p:cNvSpPr txBox="1"/>
            <p:nvPr/>
          </p:nvSpPr>
          <p:spPr>
            <a:xfrm flipH="1">
              <a:off x="960116" y="737419"/>
              <a:ext cx="540135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3200" b="1" dirty="0">
                  <a:solidFill>
                    <a:schemeClr val="bg1"/>
                  </a:solidFill>
                  <a:latin typeface="Sans Serif "/>
                  <a:ea typeface="Sans Serif Collection" panose="020B0502040504020204" pitchFamily="34" charset="0"/>
                  <a:cs typeface="Sans Serif Collection" panose="020B0502040504020204" pitchFamily="34" charset="0"/>
                </a:rPr>
                <a:t>INSIGHTS: </a:t>
              </a:r>
              <a:r>
                <a:rPr lang="en-IN" sz="3200" b="1" dirty="0">
                  <a:solidFill>
                    <a:srgbClr val="F5C518"/>
                  </a:solidFill>
                  <a:latin typeface="Sans Serif "/>
                  <a:ea typeface="Sans Serif Collection" panose="020B0502040504020204" pitchFamily="34" charset="0"/>
                  <a:cs typeface="Sans Serif Collection" panose="020B0502040504020204" pitchFamily="34" charset="0"/>
                </a:rPr>
                <a:t>Director analysis</a:t>
              </a:r>
            </a:p>
          </p:txBody>
        </p:sp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24E558D5-984E-3F29-D1EB-A9F7640BC2C9}"/>
                </a:ext>
              </a:extLst>
            </p:cNvPr>
            <p:cNvSpPr/>
            <p:nvPr/>
          </p:nvSpPr>
          <p:spPr>
            <a:xfrm>
              <a:off x="776748" y="769251"/>
              <a:ext cx="58994" cy="521110"/>
            </a:xfrm>
            <a:prstGeom prst="roundRect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CF46F92D-5E58-D031-D4D5-4E566DCFC1E4}"/>
              </a:ext>
            </a:extLst>
          </p:cNvPr>
          <p:cNvSpPr txBox="1"/>
          <p:nvPr/>
        </p:nvSpPr>
        <p:spPr>
          <a:xfrm>
            <a:off x="845575" y="1386345"/>
            <a:ext cx="9409470" cy="30880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sz="2400" b="1" u="sng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INSIGHTS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John Blanchard </a:t>
            </a:r>
            <a:r>
              <a:rPr lang="en-US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who has directed </a:t>
            </a:r>
            <a:r>
              <a:rPr lang="en-US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Towering Inferno </a:t>
            </a:r>
            <a:r>
              <a:rPr lang="en-US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which has an </a:t>
            </a:r>
            <a:r>
              <a:rPr lang="en-US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IMDb rating of 9.5 </a:t>
            </a:r>
            <a:r>
              <a:rPr lang="en-US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has a </a:t>
            </a:r>
            <a:r>
              <a:rPr lang="en-US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percentile of 100%.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Christoper Nolan’s has directed a total of 8 movies</a:t>
            </a:r>
            <a:r>
              <a:rPr lang="en-US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and its average </a:t>
            </a:r>
            <a:r>
              <a:rPr lang="en-US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IMDb score is 8.43 </a:t>
            </a:r>
            <a:r>
              <a:rPr lang="en-US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and has a </a:t>
            </a:r>
            <a:r>
              <a:rPr lang="en-US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percentile of 99.40%</a:t>
            </a:r>
            <a:r>
              <a:rPr lang="en-US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There are a </a:t>
            </a:r>
            <a:r>
              <a:rPr lang="en-IN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total of 23 directors </a:t>
            </a: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whose percentile is equal to or greater than the 99% percentile.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DD950EC1-67AF-F2AB-5157-B5A5038F4D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5203" y="4370155"/>
            <a:ext cx="2381250" cy="2381250"/>
          </a:xfrm>
          <a:prstGeom prst="rect">
            <a:avLst/>
          </a:prstGeom>
          <a:noFill/>
          <a:effectLst>
            <a:outerShdw dist="12700" dir="3000000" algn="t" rotWithShape="0">
              <a:schemeClr val="bg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ree man person shouting illustration">
            <a:extLst>
              <a:ext uri="{FF2B5EF4-FFF2-40B4-BE49-F238E27FC236}">
                <a16:creationId xmlns:a16="http://schemas.microsoft.com/office/drawing/2014/main" id="{AA327C12-372C-FCB1-46B8-E206B56B87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7459" y="3306587"/>
            <a:ext cx="2774541" cy="3551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34657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3AFBCB0E-327D-D68A-1494-3B743B732F7F}"/>
              </a:ext>
            </a:extLst>
          </p:cNvPr>
          <p:cNvGrpSpPr/>
          <p:nvPr/>
        </p:nvGrpSpPr>
        <p:grpSpPr>
          <a:xfrm>
            <a:off x="511277" y="511277"/>
            <a:ext cx="6528619" cy="584775"/>
            <a:chOff x="776748" y="737419"/>
            <a:chExt cx="5584722" cy="584775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BFEF1CB9-3F67-3D2B-652C-72E2263E2115}"/>
                </a:ext>
              </a:extLst>
            </p:cNvPr>
            <p:cNvSpPr txBox="1"/>
            <p:nvPr/>
          </p:nvSpPr>
          <p:spPr>
            <a:xfrm flipH="1">
              <a:off x="960116" y="737419"/>
              <a:ext cx="540135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3200" b="1" dirty="0">
                  <a:solidFill>
                    <a:schemeClr val="bg1"/>
                  </a:solidFill>
                  <a:latin typeface="Sans Serif "/>
                  <a:ea typeface="Sans Serif Collection" panose="020B0502040504020204" pitchFamily="34" charset="0"/>
                  <a:cs typeface="Sans Serif Collection" panose="020B0502040504020204" pitchFamily="34" charset="0"/>
                </a:rPr>
                <a:t>INSIGHTS: </a:t>
              </a:r>
              <a:r>
                <a:rPr lang="en-IN" sz="3200" b="1" dirty="0">
                  <a:solidFill>
                    <a:srgbClr val="F5C518"/>
                  </a:solidFill>
                  <a:latin typeface="Sans Serif "/>
                  <a:ea typeface="Sans Serif Collection" panose="020B0502040504020204" pitchFamily="34" charset="0"/>
                  <a:cs typeface="Sans Serif Collection" panose="020B0502040504020204" pitchFamily="34" charset="0"/>
                </a:rPr>
                <a:t>Director analysis</a:t>
              </a:r>
            </a:p>
          </p:txBody>
        </p:sp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24E558D5-984E-3F29-D1EB-A9F7640BC2C9}"/>
                </a:ext>
              </a:extLst>
            </p:cNvPr>
            <p:cNvSpPr/>
            <p:nvPr/>
          </p:nvSpPr>
          <p:spPr>
            <a:xfrm>
              <a:off x="776748" y="769251"/>
              <a:ext cx="58994" cy="521110"/>
            </a:xfrm>
            <a:prstGeom prst="roundRect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345BA023-DE88-A837-DE9C-29E5943211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444" y="1386209"/>
            <a:ext cx="7379121" cy="4960514"/>
          </a:xfrm>
          <a:prstGeom prst="rect">
            <a:avLst/>
          </a:prstGeom>
        </p:spPr>
      </p:pic>
      <p:pic>
        <p:nvPicPr>
          <p:cNvPr id="2050" name="Picture 2" descr="Director - Free people icons">
            <a:extLst>
              <a:ext uri="{FF2B5EF4-FFF2-40B4-BE49-F238E27FC236}">
                <a16:creationId xmlns:a16="http://schemas.microsoft.com/office/drawing/2014/main" id="{D58EE1C4-F1C3-D5C8-7CDA-BF76A17C3B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4791" y="1945610"/>
            <a:ext cx="3140765" cy="31407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05170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3AFBCB0E-327D-D68A-1494-3B743B732F7F}"/>
              </a:ext>
            </a:extLst>
          </p:cNvPr>
          <p:cNvGrpSpPr/>
          <p:nvPr/>
        </p:nvGrpSpPr>
        <p:grpSpPr>
          <a:xfrm>
            <a:off x="511277" y="511277"/>
            <a:ext cx="6528619" cy="584775"/>
            <a:chOff x="776748" y="737419"/>
            <a:chExt cx="5584722" cy="584775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BFEF1CB9-3F67-3D2B-652C-72E2263E2115}"/>
                </a:ext>
              </a:extLst>
            </p:cNvPr>
            <p:cNvSpPr txBox="1"/>
            <p:nvPr/>
          </p:nvSpPr>
          <p:spPr>
            <a:xfrm flipH="1">
              <a:off x="960116" y="737419"/>
              <a:ext cx="540135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3200" b="1" dirty="0">
                  <a:solidFill>
                    <a:schemeClr val="bg1"/>
                  </a:solidFill>
                  <a:latin typeface="Sans Serif "/>
                  <a:ea typeface="Sans Serif Collection" panose="020B0502040504020204" pitchFamily="34" charset="0"/>
                  <a:cs typeface="Sans Serif Collection" panose="020B0502040504020204" pitchFamily="34" charset="0"/>
                </a:rPr>
                <a:t>INSIGHTS: </a:t>
              </a:r>
              <a:r>
                <a:rPr lang="en-IN" sz="3200" b="1" dirty="0">
                  <a:solidFill>
                    <a:srgbClr val="F5C518"/>
                  </a:solidFill>
                  <a:latin typeface="Sans Serif "/>
                  <a:ea typeface="Sans Serif Collection" panose="020B0502040504020204" pitchFamily="34" charset="0"/>
                  <a:cs typeface="Sans Serif Collection" panose="020B0502040504020204" pitchFamily="34" charset="0"/>
                </a:rPr>
                <a:t>Director analysis</a:t>
              </a:r>
            </a:p>
          </p:txBody>
        </p:sp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24E558D5-984E-3F29-D1EB-A9F7640BC2C9}"/>
                </a:ext>
              </a:extLst>
            </p:cNvPr>
            <p:cNvSpPr/>
            <p:nvPr/>
          </p:nvSpPr>
          <p:spPr>
            <a:xfrm>
              <a:off x="776748" y="769251"/>
              <a:ext cx="58994" cy="521110"/>
            </a:xfrm>
            <a:prstGeom prst="roundRect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DE469CFC-5258-3942-9B33-397E17C842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7610180"/>
              </p:ext>
            </p:extLst>
          </p:nvPr>
        </p:nvGraphicFramePr>
        <p:xfrm>
          <a:off x="1490259" y="1494503"/>
          <a:ext cx="10131469" cy="536349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3076" name="Picture 4">
            <a:extLst>
              <a:ext uri="{FF2B5EF4-FFF2-40B4-BE49-F238E27FC236}">
                <a16:creationId xmlns:a16="http://schemas.microsoft.com/office/drawing/2014/main" id="{4174E4F0-B468-91D7-958A-ABFF2D2914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5047" y="511277"/>
            <a:ext cx="2485676" cy="2208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90838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2DF3130-5705-1AD3-D560-253712B9B7EF}"/>
              </a:ext>
            </a:extLst>
          </p:cNvPr>
          <p:cNvSpPr txBox="1"/>
          <p:nvPr/>
        </p:nvSpPr>
        <p:spPr>
          <a:xfrm>
            <a:off x="2390775" y="2828835"/>
            <a:ext cx="74104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200" dirty="0">
                <a:solidFill>
                  <a:srgbClr val="F5C518"/>
                </a:solidFill>
                <a:latin typeface="Impact" panose="020B0806030902050204" pitchFamily="34" charset="0"/>
              </a:rPr>
              <a:t>E. BUDGET ANALYSIS</a:t>
            </a:r>
          </a:p>
        </p:txBody>
      </p:sp>
    </p:spTree>
    <p:extLst>
      <p:ext uri="{BB962C8B-B14F-4D97-AF65-F5344CB8AC3E}">
        <p14:creationId xmlns:p14="http://schemas.microsoft.com/office/powerpoint/2010/main" val="39670063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3AFBCB0E-327D-D68A-1494-3B743B732F7F}"/>
              </a:ext>
            </a:extLst>
          </p:cNvPr>
          <p:cNvGrpSpPr/>
          <p:nvPr/>
        </p:nvGrpSpPr>
        <p:grpSpPr>
          <a:xfrm>
            <a:off x="511277" y="511277"/>
            <a:ext cx="6528619" cy="584775"/>
            <a:chOff x="776748" y="737419"/>
            <a:chExt cx="5584722" cy="584775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BFEF1CB9-3F67-3D2B-652C-72E2263E2115}"/>
                </a:ext>
              </a:extLst>
            </p:cNvPr>
            <p:cNvSpPr txBox="1"/>
            <p:nvPr/>
          </p:nvSpPr>
          <p:spPr>
            <a:xfrm flipH="1">
              <a:off x="960116" y="737419"/>
              <a:ext cx="540135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3200" b="1" dirty="0">
                  <a:solidFill>
                    <a:schemeClr val="bg1"/>
                  </a:solidFill>
                  <a:latin typeface="Sans Serif "/>
                  <a:ea typeface="Sans Serif Collection" panose="020B0502040504020204" pitchFamily="34" charset="0"/>
                  <a:cs typeface="Sans Serif Collection" panose="020B0502040504020204" pitchFamily="34" charset="0"/>
                </a:rPr>
                <a:t>INSIGHTS: </a:t>
              </a:r>
              <a:r>
                <a:rPr lang="en-IN" sz="3200" b="1" dirty="0">
                  <a:solidFill>
                    <a:srgbClr val="F5C518"/>
                  </a:solidFill>
                  <a:latin typeface="Sans Serif "/>
                  <a:ea typeface="Sans Serif Collection" panose="020B0502040504020204" pitchFamily="34" charset="0"/>
                  <a:cs typeface="Sans Serif Collection" panose="020B0502040504020204" pitchFamily="34" charset="0"/>
                </a:rPr>
                <a:t>Budget analysis</a:t>
              </a:r>
            </a:p>
          </p:txBody>
        </p:sp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24E558D5-984E-3F29-D1EB-A9F7640BC2C9}"/>
                </a:ext>
              </a:extLst>
            </p:cNvPr>
            <p:cNvSpPr/>
            <p:nvPr/>
          </p:nvSpPr>
          <p:spPr>
            <a:xfrm>
              <a:off x="776748" y="769251"/>
              <a:ext cx="58994" cy="521110"/>
            </a:xfrm>
            <a:prstGeom prst="roundRect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CF46F92D-5E58-D031-D4D5-4E566DCFC1E4}"/>
              </a:ext>
            </a:extLst>
          </p:cNvPr>
          <p:cNvSpPr txBox="1"/>
          <p:nvPr/>
        </p:nvSpPr>
        <p:spPr>
          <a:xfrm>
            <a:off x="845575" y="1386345"/>
            <a:ext cx="8455741" cy="35035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sz="2400" b="1" u="sng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STEPS PERFORMED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At first, I </a:t>
            </a:r>
            <a:r>
              <a:rPr lang="en-IN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extracted movie_title, gross, and budget</a:t>
            </a: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IN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columns</a:t>
            </a: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from the cleaned data.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Then I </a:t>
            </a:r>
            <a:r>
              <a:rPr lang="en-IN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created a column for the profit margin on each movie</a:t>
            </a: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 also </a:t>
            </a:r>
            <a:r>
              <a:rPr lang="en-IN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created a profit margin % column </a:t>
            </a: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which tells the </a:t>
            </a:r>
            <a:r>
              <a:rPr lang="en-IN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percentage increase of gross with respect to its budget</a:t>
            </a: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Then by using the CORREL function I found the </a:t>
            </a:r>
            <a:r>
              <a:rPr lang="en-IN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correlation coefficient between gross and budget</a:t>
            </a: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</p:txBody>
      </p:sp>
      <p:pic>
        <p:nvPicPr>
          <p:cNvPr id="3078" name="Picture 6" descr="Free green grass lawn illustration">
            <a:extLst>
              <a:ext uri="{FF2B5EF4-FFF2-40B4-BE49-F238E27FC236}">
                <a16:creationId xmlns:a16="http://schemas.microsoft.com/office/drawing/2014/main" id="{1048BC4F-30C6-68D6-36C3-E0EEFFBB35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73436" y="-100250"/>
            <a:ext cx="2342006" cy="2342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>
            <a:extLst>
              <a:ext uri="{FF2B5EF4-FFF2-40B4-BE49-F238E27FC236}">
                <a16:creationId xmlns:a16="http://schemas.microsoft.com/office/drawing/2014/main" id="{8CFC1524-D8B2-3202-7D2F-4646097C9D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6519" y="3993126"/>
            <a:ext cx="2864874" cy="2864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702187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3AFBCB0E-327D-D68A-1494-3B743B732F7F}"/>
              </a:ext>
            </a:extLst>
          </p:cNvPr>
          <p:cNvGrpSpPr/>
          <p:nvPr/>
        </p:nvGrpSpPr>
        <p:grpSpPr>
          <a:xfrm>
            <a:off x="511277" y="511277"/>
            <a:ext cx="6528619" cy="584775"/>
            <a:chOff x="776748" y="737419"/>
            <a:chExt cx="5584722" cy="584775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BFEF1CB9-3F67-3D2B-652C-72E2263E2115}"/>
                </a:ext>
              </a:extLst>
            </p:cNvPr>
            <p:cNvSpPr txBox="1"/>
            <p:nvPr/>
          </p:nvSpPr>
          <p:spPr>
            <a:xfrm flipH="1">
              <a:off x="960116" y="737419"/>
              <a:ext cx="540135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3200" b="1" dirty="0">
                  <a:solidFill>
                    <a:schemeClr val="bg1"/>
                  </a:solidFill>
                  <a:latin typeface="Sans Serif "/>
                  <a:ea typeface="Sans Serif Collection" panose="020B0502040504020204" pitchFamily="34" charset="0"/>
                  <a:cs typeface="Sans Serif Collection" panose="020B0502040504020204" pitchFamily="34" charset="0"/>
                </a:rPr>
                <a:t>INSIGHTS: </a:t>
              </a:r>
              <a:r>
                <a:rPr lang="en-IN" sz="3200" b="1" dirty="0">
                  <a:solidFill>
                    <a:srgbClr val="F5C518"/>
                  </a:solidFill>
                  <a:latin typeface="Sans Serif "/>
                  <a:ea typeface="Sans Serif Collection" panose="020B0502040504020204" pitchFamily="34" charset="0"/>
                  <a:cs typeface="Sans Serif Collection" panose="020B0502040504020204" pitchFamily="34" charset="0"/>
                </a:rPr>
                <a:t>Budget analysis</a:t>
              </a:r>
            </a:p>
          </p:txBody>
        </p:sp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24E558D5-984E-3F29-D1EB-A9F7640BC2C9}"/>
                </a:ext>
              </a:extLst>
            </p:cNvPr>
            <p:cNvSpPr/>
            <p:nvPr/>
          </p:nvSpPr>
          <p:spPr>
            <a:xfrm>
              <a:off x="776748" y="769251"/>
              <a:ext cx="58994" cy="521110"/>
            </a:xfrm>
            <a:prstGeom prst="roundRect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CF46F92D-5E58-D031-D4D5-4E566DCFC1E4}"/>
              </a:ext>
            </a:extLst>
          </p:cNvPr>
          <p:cNvSpPr txBox="1"/>
          <p:nvPr/>
        </p:nvSpPr>
        <p:spPr>
          <a:xfrm>
            <a:off x="845575" y="1386345"/>
            <a:ext cx="9409470" cy="3094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sz="2400" b="1" u="sng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INSIGHTS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The </a:t>
            </a:r>
            <a:r>
              <a:rPr lang="en-IN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correlation coefficient</a:t>
            </a: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of gross and budget is </a:t>
            </a:r>
            <a:r>
              <a:rPr lang="en-IN" sz="1800" b="0" i="0" u="none" strike="noStrike" dirty="0">
                <a:solidFill>
                  <a:schemeClr val="accent5"/>
                </a:solidFill>
                <a:effectLst/>
                <a:latin typeface="Calibri" panose="020F0502020204030204" pitchFamily="34" charset="0"/>
              </a:rPr>
              <a:t>0.100969202</a:t>
            </a:r>
            <a:r>
              <a:rPr lang="en-IN" sz="1800" b="0" i="0" u="none" strike="noStrike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. It means that they have a weak positive correlation which implies that if the budget increases it does not mean that the gross will also increase.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5"/>
                </a:solidFill>
                <a:latin typeface="Calibri" panose="020F0502020204030204" pitchFamily="34" charset="0"/>
              </a:rPr>
              <a:t>Avatar movie </a:t>
            </a:r>
            <a:r>
              <a:rPr lang="en-IN" dirty="0">
                <a:solidFill>
                  <a:schemeClr val="bg1"/>
                </a:solidFill>
                <a:latin typeface="Calibri" panose="020F0502020204030204" pitchFamily="34" charset="0"/>
              </a:rPr>
              <a:t>has the highest </a:t>
            </a:r>
            <a:r>
              <a:rPr lang="en-IN" dirty="0">
                <a:solidFill>
                  <a:schemeClr val="accent5"/>
                </a:solidFill>
                <a:latin typeface="Calibri" panose="020F0502020204030204" pitchFamily="34" charset="0"/>
              </a:rPr>
              <a:t>profit margin of $523 Million(approx.).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5"/>
                </a:solidFill>
                <a:latin typeface="Calibri" panose="020F0502020204030204" pitchFamily="34" charset="0"/>
              </a:rPr>
              <a:t>Paranormal Activity movie </a:t>
            </a:r>
            <a:r>
              <a:rPr lang="en-IN" dirty="0">
                <a:solidFill>
                  <a:schemeClr val="bg1"/>
                </a:solidFill>
                <a:latin typeface="Calibri" panose="020F0502020204030204" pitchFamily="34" charset="0"/>
              </a:rPr>
              <a:t>has the highest </a:t>
            </a:r>
            <a:r>
              <a:rPr lang="en-IN" dirty="0">
                <a:solidFill>
                  <a:schemeClr val="accent5"/>
                </a:solidFill>
                <a:latin typeface="Calibri" panose="020F0502020204030204" pitchFamily="34" charset="0"/>
              </a:rPr>
              <a:t>profit margin percentage of 719349% </a:t>
            </a:r>
            <a:r>
              <a:rPr lang="en-IN" dirty="0">
                <a:solidFill>
                  <a:schemeClr val="bg1"/>
                </a:solidFill>
                <a:latin typeface="Calibri" panose="020F0502020204030204" pitchFamily="34" charset="0"/>
              </a:rPr>
              <a:t>because it has a </a:t>
            </a:r>
            <a:r>
              <a:rPr lang="en-IN" dirty="0">
                <a:solidFill>
                  <a:schemeClr val="accent5"/>
                </a:solidFill>
                <a:latin typeface="Calibri" panose="020F0502020204030204" pitchFamily="34" charset="0"/>
              </a:rPr>
              <a:t>budget of $15000 </a:t>
            </a:r>
            <a:r>
              <a:rPr lang="en-IN" dirty="0">
                <a:solidFill>
                  <a:schemeClr val="bg1"/>
                </a:solidFill>
                <a:latin typeface="Calibri" panose="020F0502020204030204" pitchFamily="34" charset="0"/>
              </a:rPr>
              <a:t>but the </a:t>
            </a:r>
            <a:r>
              <a:rPr lang="en-IN" dirty="0">
                <a:solidFill>
                  <a:schemeClr val="accent5"/>
                </a:solidFill>
                <a:latin typeface="Calibri" panose="020F0502020204030204" pitchFamily="34" charset="0"/>
              </a:rPr>
              <a:t>gross reached $107 Million(approx.).</a:t>
            </a:r>
            <a:r>
              <a:rPr lang="en-IN" dirty="0">
                <a:solidFill>
                  <a:schemeClr val="accent5"/>
                </a:solidFill>
              </a:rPr>
              <a:t> </a:t>
            </a:r>
            <a:endParaRPr lang="en-IN" dirty="0">
              <a:solidFill>
                <a:schemeClr val="accent5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BDB34DF-90F4-5539-2593-C522C4CEAB72}"/>
              </a:ext>
            </a:extLst>
          </p:cNvPr>
          <p:cNvSpPr/>
          <p:nvPr/>
        </p:nvSpPr>
        <p:spPr>
          <a:xfrm>
            <a:off x="8141110" y="4210558"/>
            <a:ext cx="1750142" cy="2546555"/>
          </a:xfrm>
          <a:prstGeom prst="roundRect">
            <a:avLst/>
          </a:prstGeom>
          <a:blipFill>
            <a:blip r:embed="rId2"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FBE60F8-DD6D-BA34-6509-898B1BA7F862}"/>
              </a:ext>
            </a:extLst>
          </p:cNvPr>
          <p:cNvSpPr/>
          <p:nvPr/>
        </p:nvSpPr>
        <p:spPr>
          <a:xfrm>
            <a:off x="10255045" y="4210558"/>
            <a:ext cx="1750142" cy="2546555"/>
          </a:xfrm>
          <a:prstGeom prst="roundRect">
            <a:avLst/>
          </a:prstGeom>
          <a:blipFill>
            <a:blip r:embed="rId3"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5126" name="Picture 6">
            <a:extLst>
              <a:ext uri="{FF2B5EF4-FFF2-40B4-BE49-F238E27FC236}">
                <a16:creationId xmlns:a16="http://schemas.microsoft.com/office/drawing/2014/main" id="{3D02DDF0-1AE8-6279-0D93-EE0F543FAF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09305" y="-273533"/>
            <a:ext cx="3207160" cy="3207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>
            <a:extLst>
              <a:ext uri="{FF2B5EF4-FFF2-40B4-BE49-F238E27FC236}">
                <a16:creationId xmlns:a16="http://schemas.microsoft.com/office/drawing/2014/main" id="{4CC18675-69C8-1DB5-11CC-499709A78C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479234"/>
            <a:ext cx="3568148" cy="23787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911273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3AFBCB0E-327D-D68A-1494-3B743B732F7F}"/>
              </a:ext>
            </a:extLst>
          </p:cNvPr>
          <p:cNvGrpSpPr/>
          <p:nvPr/>
        </p:nvGrpSpPr>
        <p:grpSpPr>
          <a:xfrm>
            <a:off x="511277" y="511277"/>
            <a:ext cx="6528619" cy="584775"/>
            <a:chOff x="776748" y="737419"/>
            <a:chExt cx="5584722" cy="584775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BFEF1CB9-3F67-3D2B-652C-72E2263E2115}"/>
                </a:ext>
              </a:extLst>
            </p:cNvPr>
            <p:cNvSpPr txBox="1"/>
            <p:nvPr/>
          </p:nvSpPr>
          <p:spPr>
            <a:xfrm flipH="1">
              <a:off x="960116" y="737419"/>
              <a:ext cx="540135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3200" b="1" dirty="0">
                  <a:solidFill>
                    <a:schemeClr val="bg1"/>
                  </a:solidFill>
                  <a:latin typeface="Sans Serif "/>
                  <a:ea typeface="Sans Serif Collection" panose="020B0502040504020204" pitchFamily="34" charset="0"/>
                  <a:cs typeface="Sans Serif Collection" panose="020B0502040504020204" pitchFamily="34" charset="0"/>
                </a:rPr>
                <a:t>INSIGHTS: </a:t>
              </a:r>
              <a:r>
                <a:rPr lang="en-IN" sz="3200" b="1" dirty="0">
                  <a:solidFill>
                    <a:srgbClr val="F5C518"/>
                  </a:solidFill>
                  <a:latin typeface="Sans Serif "/>
                  <a:ea typeface="Sans Serif Collection" panose="020B0502040504020204" pitchFamily="34" charset="0"/>
                  <a:cs typeface="Sans Serif Collection" panose="020B0502040504020204" pitchFamily="34" charset="0"/>
                </a:rPr>
                <a:t>Budget analysis</a:t>
              </a:r>
            </a:p>
          </p:txBody>
        </p:sp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24E558D5-984E-3F29-D1EB-A9F7640BC2C9}"/>
                </a:ext>
              </a:extLst>
            </p:cNvPr>
            <p:cNvSpPr/>
            <p:nvPr/>
          </p:nvSpPr>
          <p:spPr>
            <a:xfrm>
              <a:off x="776748" y="769251"/>
              <a:ext cx="58994" cy="521110"/>
            </a:xfrm>
            <a:prstGeom prst="roundRect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757A1761-6F83-C54A-4DDF-CCC813F894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3285765"/>
              </p:ext>
            </p:extLst>
          </p:nvPr>
        </p:nvGraphicFramePr>
        <p:xfrm>
          <a:off x="580243" y="1643912"/>
          <a:ext cx="7530087" cy="47028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7176" name="Picture 8">
            <a:extLst>
              <a:ext uri="{FF2B5EF4-FFF2-40B4-BE49-F238E27FC236}">
                <a16:creationId xmlns:a16="http://schemas.microsoft.com/office/drawing/2014/main" id="{325F9AE9-52DB-E677-8B10-11E9D1EF4F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9896" y="2861294"/>
            <a:ext cx="5657850" cy="4000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10452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3AFBCB0E-327D-D68A-1494-3B743B732F7F}"/>
              </a:ext>
            </a:extLst>
          </p:cNvPr>
          <p:cNvGrpSpPr/>
          <p:nvPr/>
        </p:nvGrpSpPr>
        <p:grpSpPr>
          <a:xfrm>
            <a:off x="511278" y="511277"/>
            <a:ext cx="5584722" cy="584775"/>
            <a:chOff x="776748" y="737419"/>
            <a:chExt cx="5584722" cy="584775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BFEF1CB9-3F67-3D2B-652C-72E2263E2115}"/>
                </a:ext>
              </a:extLst>
            </p:cNvPr>
            <p:cNvSpPr txBox="1"/>
            <p:nvPr/>
          </p:nvSpPr>
          <p:spPr>
            <a:xfrm flipH="1">
              <a:off x="960116" y="737419"/>
              <a:ext cx="540135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3200" b="1" dirty="0">
                  <a:solidFill>
                    <a:schemeClr val="bg1"/>
                  </a:solidFill>
                  <a:latin typeface="Sans Serif "/>
                  <a:ea typeface="Sans Serif Collection" panose="020B0502040504020204" pitchFamily="34" charset="0"/>
                  <a:cs typeface="Sans Serif Collection" panose="020B0502040504020204" pitchFamily="34" charset="0"/>
                </a:rPr>
                <a:t>APPROACH</a:t>
              </a:r>
            </a:p>
          </p:txBody>
        </p:sp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24E558D5-984E-3F29-D1EB-A9F7640BC2C9}"/>
                </a:ext>
              </a:extLst>
            </p:cNvPr>
            <p:cNvSpPr/>
            <p:nvPr/>
          </p:nvSpPr>
          <p:spPr>
            <a:xfrm>
              <a:off x="776748" y="769251"/>
              <a:ext cx="58994" cy="521110"/>
            </a:xfrm>
            <a:prstGeom prst="roundRect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CF46F92D-5E58-D031-D4D5-4E566DCFC1E4}"/>
              </a:ext>
            </a:extLst>
          </p:cNvPr>
          <p:cNvSpPr txBox="1"/>
          <p:nvPr/>
        </p:nvSpPr>
        <p:spPr>
          <a:xfrm>
            <a:off x="845574" y="1386345"/>
            <a:ext cx="10500851" cy="3347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sz="2400" b="1" dirty="0">
                <a:solidFill>
                  <a:srgbClr val="FEC4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STEP 1: </a:t>
            </a:r>
            <a:r>
              <a:rPr lang="en-IN" sz="24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 cleaned the data that was provided to me.</a:t>
            </a:r>
          </a:p>
          <a:p>
            <a:pPr>
              <a:lnSpc>
                <a:spcPct val="150000"/>
              </a:lnSpc>
            </a:pPr>
            <a:r>
              <a:rPr lang="en-IN" sz="2400" b="1" dirty="0">
                <a:solidFill>
                  <a:srgbClr val="FEC4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STEP 2: </a:t>
            </a:r>
            <a:r>
              <a:rPr lang="en-IN" sz="24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Analyzed the cleaned data.</a:t>
            </a:r>
          </a:p>
          <a:p>
            <a:pPr>
              <a:lnSpc>
                <a:spcPct val="150000"/>
              </a:lnSpc>
            </a:pPr>
            <a:r>
              <a:rPr lang="en-IN" sz="2400" b="1" dirty="0">
                <a:solidFill>
                  <a:srgbClr val="FEC4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STEP 3: </a:t>
            </a:r>
            <a:r>
              <a:rPr lang="en-IN" sz="24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Gained insights from the analysis.</a:t>
            </a:r>
          </a:p>
          <a:p>
            <a:pPr>
              <a:lnSpc>
                <a:spcPct val="150000"/>
              </a:lnSpc>
            </a:pPr>
            <a:r>
              <a:rPr lang="en-IN" sz="2400" b="1" dirty="0">
                <a:solidFill>
                  <a:srgbClr val="FEC4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STEP 4: </a:t>
            </a:r>
            <a:r>
              <a:rPr lang="en-IN" sz="24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Created charts and graphs for those insights.</a:t>
            </a:r>
          </a:p>
          <a:p>
            <a:pPr>
              <a:lnSpc>
                <a:spcPct val="150000"/>
              </a:lnSpc>
            </a:pPr>
            <a:r>
              <a:rPr lang="en-IN" sz="2400" b="1" dirty="0">
                <a:solidFill>
                  <a:srgbClr val="FEC4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STEP 5: </a:t>
            </a:r>
            <a:r>
              <a:rPr lang="en-IN" sz="24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Created a presentation to outsource my information.</a:t>
            </a:r>
          </a:p>
          <a:p>
            <a:pPr>
              <a:lnSpc>
                <a:spcPct val="150000"/>
              </a:lnSpc>
            </a:pPr>
            <a:r>
              <a:rPr lang="en-IN" sz="2400" b="1" dirty="0">
                <a:solidFill>
                  <a:srgbClr val="FEC4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STEP 6: </a:t>
            </a:r>
            <a:r>
              <a:rPr lang="en-IN" sz="24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Presented my presentation.</a:t>
            </a:r>
          </a:p>
        </p:txBody>
      </p:sp>
      <p:pic>
        <p:nvPicPr>
          <p:cNvPr id="3078" name="Picture 6">
            <a:extLst>
              <a:ext uri="{FF2B5EF4-FFF2-40B4-BE49-F238E27FC236}">
                <a16:creationId xmlns:a16="http://schemas.microsoft.com/office/drawing/2014/main" id="{363D506C-A467-8835-1FB7-57E40965E8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 flipV="1">
            <a:off x="7644789" y="3775587"/>
            <a:ext cx="4623620" cy="3082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Graphic 6" descr="Presentation with bar chart outline">
            <a:extLst>
              <a:ext uri="{FF2B5EF4-FFF2-40B4-BE49-F238E27FC236}">
                <a16:creationId xmlns:a16="http://schemas.microsoft.com/office/drawing/2014/main" id="{9B7F1FFE-3509-440E-ED52-B71DF7098C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278077" y="3625055"/>
            <a:ext cx="720000" cy="720000"/>
          </a:xfrm>
          <a:prstGeom prst="rect">
            <a:avLst/>
          </a:prstGeom>
        </p:spPr>
      </p:pic>
      <p:pic>
        <p:nvPicPr>
          <p:cNvPr id="9" name="Graphic 8" descr="Teacher with solid fill">
            <a:extLst>
              <a:ext uri="{FF2B5EF4-FFF2-40B4-BE49-F238E27FC236}">
                <a16:creationId xmlns:a16="http://schemas.microsoft.com/office/drawing/2014/main" id="{41036C2A-ACD9-9010-668F-07E2506A301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002805" y="4153021"/>
            <a:ext cx="720000" cy="720000"/>
          </a:xfrm>
          <a:prstGeom prst="rect">
            <a:avLst/>
          </a:prstGeom>
        </p:spPr>
      </p:pic>
      <p:pic>
        <p:nvPicPr>
          <p:cNvPr id="11" name="Graphic 10" descr="Statistics outline">
            <a:extLst>
              <a:ext uri="{FF2B5EF4-FFF2-40B4-BE49-F238E27FC236}">
                <a16:creationId xmlns:a16="http://schemas.microsoft.com/office/drawing/2014/main" id="{DBED1B3D-1EA0-5148-0641-3A2E33B27E5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984769" y="1870309"/>
            <a:ext cx="720000" cy="720000"/>
          </a:xfrm>
          <a:prstGeom prst="rect">
            <a:avLst/>
          </a:prstGeom>
        </p:spPr>
      </p:pic>
      <p:pic>
        <p:nvPicPr>
          <p:cNvPr id="13" name="Graphic 12" descr="Bar chart outline">
            <a:extLst>
              <a:ext uri="{FF2B5EF4-FFF2-40B4-BE49-F238E27FC236}">
                <a16:creationId xmlns:a16="http://schemas.microsoft.com/office/drawing/2014/main" id="{EE0027C0-9B04-A62A-E051-4A9137536F9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356093" y="2986169"/>
            <a:ext cx="720000" cy="720000"/>
          </a:xfrm>
          <a:prstGeom prst="rect">
            <a:avLst/>
          </a:prstGeom>
        </p:spPr>
      </p:pic>
      <p:pic>
        <p:nvPicPr>
          <p:cNvPr id="15" name="Graphic 14" descr="Brain in head outline">
            <a:extLst>
              <a:ext uri="{FF2B5EF4-FFF2-40B4-BE49-F238E27FC236}">
                <a16:creationId xmlns:a16="http://schemas.microsoft.com/office/drawing/2014/main" id="{DD6E4B91-A666-9616-82FB-6783C95AB61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6805761" y="2468537"/>
            <a:ext cx="720000" cy="720000"/>
          </a:xfrm>
          <a:prstGeom prst="rect">
            <a:avLst/>
          </a:prstGeom>
        </p:spPr>
      </p:pic>
      <p:pic>
        <p:nvPicPr>
          <p:cNvPr id="17" name="Graphic 16" descr="Mop and bucket outline">
            <a:extLst>
              <a:ext uri="{FF2B5EF4-FFF2-40B4-BE49-F238E27FC236}">
                <a16:creationId xmlns:a16="http://schemas.microsoft.com/office/drawing/2014/main" id="{A021A16D-EF16-6E40-08EE-2A6EA121C146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8058397" y="1247509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63779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Free thank you letters thank you very much illustration">
            <a:extLst>
              <a:ext uri="{FF2B5EF4-FFF2-40B4-BE49-F238E27FC236}">
                <a16:creationId xmlns:a16="http://schemas.microsoft.com/office/drawing/2014/main" id="{52A38265-F9C0-AB87-65E6-C36A2B7BCD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381000"/>
            <a:ext cx="6096000" cy="609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ADBF0BE5-1454-CD6E-FE2E-9EBA8F632801}"/>
              </a:ext>
            </a:extLst>
          </p:cNvPr>
          <p:cNvSpPr/>
          <p:nvPr/>
        </p:nvSpPr>
        <p:spPr>
          <a:xfrm>
            <a:off x="2605391" y="5359941"/>
            <a:ext cx="6981217" cy="719847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3200" dirty="0">
                <a:latin typeface="Impact" panose="020B0806030902050204" pitchFamily="34" charset="0"/>
                <a:ea typeface="Roboto" panose="02000000000000000000" pitchFamily="2" charset="0"/>
              </a:rPr>
              <a:t>Excel Link: </a:t>
            </a:r>
            <a:r>
              <a:rPr lang="en-IN" sz="3200" dirty="0">
                <a:latin typeface="Impact" panose="020B0806030902050204" pitchFamily="34" charset="0"/>
                <a:ea typeface="Roboto" panose="02000000000000000000" pitchFamily="2" charset="0"/>
                <a:hlinkClick r:id="rId3"/>
              </a:rPr>
              <a:t>click here</a:t>
            </a:r>
            <a:endParaRPr lang="en-IN" sz="3200" dirty="0">
              <a:latin typeface="Impact" panose="020B0806030902050204" pitchFamily="34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20150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3AFBCB0E-327D-D68A-1494-3B743B732F7F}"/>
              </a:ext>
            </a:extLst>
          </p:cNvPr>
          <p:cNvGrpSpPr/>
          <p:nvPr/>
        </p:nvGrpSpPr>
        <p:grpSpPr>
          <a:xfrm>
            <a:off x="511278" y="511277"/>
            <a:ext cx="5584722" cy="584775"/>
            <a:chOff x="776748" y="737419"/>
            <a:chExt cx="5584722" cy="584775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BFEF1CB9-3F67-3D2B-652C-72E2263E2115}"/>
                </a:ext>
              </a:extLst>
            </p:cNvPr>
            <p:cNvSpPr txBox="1"/>
            <p:nvPr/>
          </p:nvSpPr>
          <p:spPr>
            <a:xfrm flipH="1">
              <a:off x="960116" y="737419"/>
              <a:ext cx="540135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3200" b="1" dirty="0">
                  <a:solidFill>
                    <a:schemeClr val="bg1"/>
                  </a:solidFill>
                  <a:latin typeface="Sans Serif "/>
                  <a:ea typeface="Sans Serif Collection" panose="020B0502040504020204" pitchFamily="34" charset="0"/>
                  <a:cs typeface="Sans Serif Collection" panose="020B0502040504020204" pitchFamily="34" charset="0"/>
                </a:rPr>
                <a:t>TECH-STACK USED</a:t>
              </a:r>
            </a:p>
          </p:txBody>
        </p:sp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24E558D5-984E-3F29-D1EB-A9F7640BC2C9}"/>
                </a:ext>
              </a:extLst>
            </p:cNvPr>
            <p:cNvSpPr/>
            <p:nvPr/>
          </p:nvSpPr>
          <p:spPr>
            <a:xfrm>
              <a:off x="776748" y="769251"/>
              <a:ext cx="58994" cy="521110"/>
            </a:xfrm>
            <a:prstGeom prst="roundRect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CF46F92D-5E58-D031-D4D5-4E566DCFC1E4}"/>
              </a:ext>
            </a:extLst>
          </p:cNvPr>
          <p:cNvSpPr txBox="1"/>
          <p:nvPr/>
        </p:nvSpPr>
        <p:spPr>
          <a:xfrm>
            <a:off x="4109883" y="2032079"/>
            <a:ext cx="7452851" cy="3347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sz="2400" b="1" dirty="0">
                <a:solidFill>
                  <a:srgbClr val="FEC4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Excel(Microsoft 365 version)</a:t>
            </a:r>
          </a:p>
          <a:p>
            <a:pPr>
              <a:lnSpc>
                <a:spcPct val="150000"/>
              </a:lnSpc>
            </a:pPr>
            <a:r>
              <a:rPr lang="en-IN" sz="24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Used to </a:t>
            </a:r>
            <a:r>
              <a:rPr lang="en-IN" sz="2400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analyze</a:t>
            </a:r>
            <a:r>
              <a:rPr lang="en-IN" sz="24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the dataset provided to me.</a:t>
            </a:r>
          </a:p>
          <a:p>
            <a:pPr>
              <a:lnSpc>
                <a:spcPct val="150000"/>
              </a:lnSpc>
            </a:pPr>
            <a:endParaRPr lang="en-IN" sz="240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lnSpc>
                <a:spcPct val="150000"/>
              </a:lnSpc>
            </a:pPr>
            <a:endParaRPr lang="en-IN" sz="240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IN" sz="2400" b="1" dirty="0">
                <a:solidFill>
                  <a:srgbClr val="FEC4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PowerPoint(Microsoft 365 version)</a:t>
            </a:r>
          </a:p>
          <a:p>
            <a:pPr>
              <a:lnSpc>
                <a:spcPct val="150000"/>
              </a:lnSpc>
            </a:pPr>
            <a:r>
              <a:rPr lang="en-IN" sz="24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Used to </a:t>
            </a:r>
            <a:r>
              <a:rPr lang="en-IN" sz="2400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create and present </a:t>
            </a:r>
            <a:r>
              <a:rPr lang="en-IN" sz="24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the presentation.</a:t>
            </a:r>
          </a:p>
        </p:txBody>
      </p:sp>
      <p:pic>
        <p:nvPicPr>
          <p:cNvPr id="4098" name="Picture 2" descr="Download Powerpoint Powerpoint Logo Icon Royalty-Free Stock Illustration  Image - Pixabay">
            <a:extLst>
              <a:ext uri="{FF2B5EF4-FFF2-40B4-BE49-F238E27FC236}">
                <a16:creationId xmlns:a16="http://schemas.microsoft.com/office/drawing/2014/main" id="{536CDB7A-6894-F29F-305D-B9F07DDFC8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944" y="3471114"/>
            <a:ext cx="5120000" cy="28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Free excel logo excel logo illustration">
            <a:extLst>
              <a:ext uri="{FF2B5EF4-FFF2-40B4-BE49-F238E27FC236}">
                <a16:creationId xmlns:a16="http://schemas.microsoft.com/office/drawing/2014/main" id="{E9B4808D-A1D9-A451-DF1E-D1F9731DAB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646" y="1185087"/>
            <a:ext cx="4051875" cy="27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Free theater chairs red illustration">
            <a:extLst>
              <a:ext uri="{FF2B5EF4-FFF2-40B4-BE49-F238E27FC236}">
                <a16:creationId xmlns:a16="http://schemas.microsoft.com/office/drawing/2014/main" id="{3B182281-654F-4DF3-4210-827348075A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5481" y="217094"/>
            <a:ext cx="5043947" cy="2521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8" name="Picture 12" descr="Free abstract art camera vector">
            <a:extLst>
              <a:ext uri="{FF2B5EF4-FFF2-40B4-BE49-F238E27FC236}">
                <a16:creationId xmlns:a16="http://schemas.microsoft.com/office/drawing/2014/main" id="{F6E992B0-DC1F-2EAB-2609-8B069B8746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9635" y="3404133"/>
            <a:ext cx="12284765" cy="5300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61589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3AFBCB0E-327D-D68A-1494-3B743B732F7F}"/>
              </a:ext>
            </a:extLst>
          </p:cNvPr>
          <p:cNvGrpSpPr/>
          <p:nvPr/>
        </p:nvGrpSpPr>
        <p:grpSpPr>
          <a:xfrm>
            <a:off x="511278" y="511277"/>
            <a:ext cx="5584722" cy="584775"/>
            <a:chOff x="776748" y="737419"/>
            <a:chExt cx="5584722" cy="584775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BFEF1CB9-3F67-3D2B-652C-72E2263E2115}"/>
                </a:ext>
              </a:extLst>
            </p:cNvPr>
            <p:cNvSpPr txBox="1"/>
            <p:nvPr/>
          </p:nvSpPr>
          <p:spPr>
            <a:xfrm flipH="1">
              <a:off x="960116" y="737419"/>
              <a:ext cx="540135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3200" b="1" dirty="0">
                  <a:solidFill>
                    <a:schemeClr val="bg1"/>
                  </a:solidFill>
                  <a:latin typeface="Sans Serif "/>
                  <a:ea typeface="Sans Serif Collection" panose="020B0502040504020204" pitchFamily="34" charset="0"/>
                  <a:cs typeface="Sans Serif Collection" panose="020B0502040504020204" pitchFamily="34" charset="0"/>
                </a:rPr>
                <a:t>INSIGHTS</a:t>
              </a:r>
            </a:p>
          </p:txBody>
        </p:sp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24E558D5-984E-3F29-D1EB-A9F7640BC2C9}"/>
                </a:ext>
              </a:extLst>
            </p:cNvPr>
            <p:cNvSpPr/>
            <p:nvPr/>
          </p:nvSpPr>
          <p:spPr>
            <a:xfrm>
              <a:off x="776748" y="769251"/>
              <a:ext cx="58994" cy="521110"/>
            </a:xfrm>
            <a:prstGeom prst="roundRect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CF46F92D-5E58-D031-D4D5-4E566DCFC1E4}"/>
              </a:ext>
            </a:extLst>
          </p:cNvPr>
          <p:cNvSpPr txBox="1"/>
          <p:nvPr/>
        </p:nvSpPr>
        <p:spPr>
          <a:xfrm>
            <a:off x="845574" y="1386345"/>
            <a:ext cx="10500851" cy="53040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lphaUcPeriod"/>
            </a:pPr>
            <a:r>
              <a:rPr lang="en-IN" sz="2400" b="1" dirty="0">
                <a:solidFill>
                  <a:srgbClr val="FEC4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Movie genre analysis: </a:t>
            </a:r>
          </a:p>
          <a:p>
            <a:pPr lvl="1">
              <a:lnSpc>
                <a:spcPct val="150000"/>
              </a:lnSpc>
            </a:pP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Determine </a:t>
            </a:r>
            <a:r>
              <a:rPr lang="en-IN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the most common genres</a:t>
            </a: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of movies in the dataset.</a:t>
            </a:r>
            <a:endParaRPr lang="en-IN" sz="240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457200" indent="-457200">
              <a:lnSpc>
                <a:spcPct val="150000"/>
              </a:lnSpc>
              <a:buAutoNum type="alphaUcPeriod"/>
            </a:pPr>
            <a:r>
              <a:rPr lang="en-IN" sz="2400" b="1" dirty="0">
                <a:solidFill>
                  <a:srgbClr val="FEC4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Movie duration analysis: </a:t>
            </a:r>
          </a:p>
          <a:p>
            <a:pPr lvl="1">
              <a:lnSpc>
                <a:spcPct val="150000"/>
              </a:lnSpc>
            </a:pP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Analyze the distribution of </a:t>
            </a:r>
            <a:r>
              <a:rPr lang="en-IN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movie durations and its impact on the  IMDb scores</a:t>
            </a: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  <a:p>
            <a:pPr marL="457200" indent="-457200">
              <a:lnSpc>
                <a:spcPct val="150000"/>
              </a:lnSpc>
              <a:buAutoNum type="alphaUcPeriod"/>
            </a:pPr>
            <a:r>
              <a:rPr lang="en-IN" sz="2400" b="1" dirty="0">
                <a:solidFill>
                  <a:srgbClr val="FEC4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Language analysis: </a:t>
            </a:r>
          </a:p>
          <a:p>
            <a:pPr lvl="1">
              <a:lnSpc>
                <a:spcPct val="150000"/>
              </a:lnSpc>
            </a:pP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Determine the </a:t>
            </a:r>
            <a:r>
              <a:rPr lang="en-IN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most common languages used in movies</a:t>
            </a: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and analyze the impact on IMDb scores.</a:t>
            </a:r>
          </a:p>
          <a:p>
            <a:pPr marL="457200" indent="-457200">
              <a:lnSpc>
                <a:spcPct val="150000"/>
              </a:lnSpc>
              <a:buAutoNum type="alphaUcPeriod"/>
            </a:pPr>
            <a:r>
              <a:rPr lang="en-IN" sz="2400" b="1" dirty="0">
                <a:solidFill>
                  <a:srgbClr val="FEC4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Director analysis: </a:t>
            </a:r>
          </a:p>
          <a:p>
            <a:pPr lvl="1">
              <a:lnSpc>
                <a:spcPct val="150000"/>
              </a:lnSpc>
            </a:pP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Identify the </a:t>
            </a:r>
            <a:r>
              <a:rPr lang="en-IN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top directors based on their average IMDb scores</a:t>
            </a: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  <a:p>
            <a:pPr marL="457200" indent="-457200">
              <a:lnSpc>
                <a:spcPct val="150000"/>
              </a:lnSpc>
              <a:buAutoNum type="alphaUcPeriod"/>
            </a:pPr>
            <a:r>
              <a:rPr lang="en-IN" sz="2400" b="1" dirty="0">
                <a:solidFill>
                  <a:srgbClr val="FEC4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Budget analysis: </a:t>
            </a:r>
          </a:p>
          <a:p>
            <a:pPr lvl="1">
              <a:lnSpc>
                <a:spcPct val="150000"/>
              </a:lnSpc>
            </a:pP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Analyze the </a:t>
            </a:r>
            <a:r>
              <a:rPr lang="en-IN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correlation between movie budgets and gross earnings </a:t>
            </a: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and identify the </a:t>
            </a:r>
            <a:r>
              <a:rPr lang="en-IN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movies with the highest profit margin</a:t>
            </a: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</p:txBody>
      </p:sp>
      <p:pic>
        <p:nvPicPr>
          <p:cNvPr id="5124" name="Picture 4" descr="Free film cinema movie illustration">
            <a:extLst>
              <a:ext uri="{FF2B5EF4-FFF2-40B4-BE49-F238E27FC236}">
                <a16:creationId xmlns:a16="http://schemas.microsoft.com/office/drawing/2014/main" id="{72DB8030-0EB8-2772-F5FC-FBF5C7ADF9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920882">
            <a:off x="7549677" y="-1172774"/>
            <a:ext cx="6096000" cy="3952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82828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2DF3130-5705-1AD3-D560-253712B9B7EF}"/>
              </a:ext>
            </a:extLst>
          </p:cNvPr>
          <p:cNvSpPr txBox="1"/>
          <p:nvPr/>
        </p:nvSpPr>
        <p:spPr>
          <a:xfrm>
            <a:off x="1457632" y="2828835"/>
            <a:ext cx="92767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200" dirty="0">
                <a:solidFill>
                  <a:srgbClr val="F5C518"/>
                </a:solidFill>
                <a:latin typeface="Impact" panose="020B0806030902050204" pitchFamily="34" charset="0"/>
              </a:rPr>
              <a:t>A. MOVIE GENRE ANALYSIS</a:t>
            </a:r>
          </a:p>
        </p:txBody>
      </p:sp>
    </p:spTree>
    <p:extLst>
      <p:ext uri="{BB962C8B-B14F-4D97-AF65-F5344CB8AC3E}">
        <p14:creationId xmlns:p14="http://schemas.microsoft.com/office/powerpoint/2010/main" val="31005139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3AFBCB0E-327D-D68A-1494-3B743B732F7F}"/>
              </a:ext>
            </a:extLst>
          </p:cNvPr>
          <p:cNvGrpSpPr/>
          <p:nvPr/>
        </p:nvGrpSpPr>
        <p:grpSpPr>
          <a:xfrm>
            <a:off x="511278" y="511277"/>
            <a:ext cx="6138000" cy="584775"/>
            <a:chOff x="776748" y="737419"/>
            <a:chExt cx="5584722" cy="584775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BFEF1CB9-3F67-3D2B-652C-72E2263E2115}"/>
                </a:ext>
              </a:extLst>
            </p:cNvPr>
            <p:cNvSpPr txBox="1"/>
            <p:nvPr/>
          </p:nvSpPr>
          <p:spPr>
            <a:xfrm flipH="1">
              <a:off x="960116" y="737419"/>
              <a:ext cx="540135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3200" b="1" dirty="0">
                  <a:solidFill>
                    <a:schemeClr val="bg1"/>
                  </a:solidFill>
                  <a:latin typeface="Sans Serif "/>
                  <a:ea typeface="Sans Serif Collection" panose="020B0502040504020204" pitchFamily="34" charset="0"/>
                  <a:cs typeface="Sans Serif Collection" panose="020B0502040504020204" pitchFamily="34" charset="0"/>
                </a:rPr>
                <a:t>INSIGHTS: </a:t>
              </a:r>
              <a:r>
                <a:rPr lang="en-IN" sz="3200" b="1" dirty="0">
                  <a:solidFill>
                    <a:srgbClr val="F5C518"/>
                  </a:solidFill>
                  <a:latin typeface="Sans Serif "/>
                  <a:ea typeface="Sans Serif Collection" panose="020B0502040504020204" pitchFamily="34" charset="0"/>
                  <a:cs typeface="Sans Serif Collection" panose="020B0502040504020204" pitchFamily="34" charset="0"/>
                </a:rPr>
                <a:t>Movie genre analysis</a:t>
              </a:r>
            </a:p>
          </p:txBody>
        </p:sp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24E558D5-984E-3F29-D1EB-A9F7640BC2C9}"/>
                </a:ext>
              </a:extLst>
            </p:cNvPr>
            <p:cNvSpPr/>
            <p:nvPr/>
          </p:nvSpPr>
          <p:spPr>
            <a:xfrm>
              <a:off x="776748" y="769251"/>
              <a:ext cx="58994" cy="521110"/>
            </a:xfrm>
            <a:prstGeom prst="roundRect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CF46F92D-5E58-D031-D4D5-4E566DCFC1E4}"/>
              </a:ext>
            </a:extLst>
          </p:cNvPr>
          <p:cNvSpPr txBox="1"/>
          <p:nvPr/>
        </p:nvSpPr>
        <p:spPr>
          <a:xfrm>
            <a:off x="845575" y="1386345"/>
            <a:ext cx="9409470" cy="43345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sz="2400" b="1" u="sng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STEPS PERFORMED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Firstly, I </a:t>
            </a:r>
            <a:r>
              <a:rPr lang="en-IN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extracted movie_title, imdb_scores, and genres columns</a:t>
            </a: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from the cleaned data.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Then I </a:t>
            </a:r>
            <a:r>
              <a:rPr lang="en-IN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separated genres into different columns </a:t>
            </a: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using text to columns command and identified all the unique genres. There were a total of 24 genres.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Then I </a:t>
            </a:r>
            <a:r>
              <a:rPr lang="en-IN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created a table with having movie name and all 24 genres as my columns</a:t>
            </a: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. For each movie, if the genre is present among 24 then it will be 1 else it will be blank.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After that using the COUNTIFS function I </a:t>
            </a:r>
            <a:r>
              <a:rPr lang="en-IN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created a table having information about</a:t>
            </a: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IN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how many movies were created for a genre and IMDb scores</a:t>
            </a: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This table helped me to gain the descriptive statistics i.e., mean, median, mode, max, min, variance, and standard deviation of the IMDb scores.</a:t>
            </a:r>
          </a:p>
        </p:txBody>
      </p:sp>
      <p:pic>
        <p:nvPicPr>
          <p:cNvPr id="9218" name="Picture 2" descr="Free film reel cinema film illustration">
            <a:extLst>
              <a:ext uri="{FF2B5EF4-FFF2-40B4-BE49-F238E27FC236}">
                <a16:creationId xmlns:a16="http://schemas.microsoft.com/office/drawing/2014/main" id="{EDEF1ADD-6208-8D17-B545-174A1BB81E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07168" y="4995705"/>
            <a:ext cx="1933575" cy="21262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Free green grass lawn illustration">
            <a:extLst>
              <a:ext uri="{FF2B5EF4-FFF2-40B4-BE49-F238E27FC236}">
                <a16:creationId xmlns:a16="http://schemas.microsoft.com/office/drawing/2014/main" id="{1048BC4F-30C6-68D6-36C3-E0EEFFBB35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73436" y="-100250"/>
            <a:ext cx="2342006" cy="2342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67838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3AFBCB0E-327D-D68A-1494-3B743B732F7F}"/>
              </a:ext>
            </a:extLst>
          </p:cNvPr>
          <p:cNvGrpSpPr/>
          <p:nvPr/>
        </p:nvGrpSpPr>
        <p:grpSpPr>
          <a:xfrm>
            <a:off x="511278" y="511277"/>
            <a:ext cx="6138000" cy="584775"/>
            <a:chOff x="776748" y="737419"/>
            <a:chExt cx="5584722" cy="584775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BFEF1CB9-3F67-3D2B-652C-72E2263E2115}"/>
                </a:ext>
              </a:extLst>
            </p:cNvPr>
            <p:cNvSpPr txBox="1"/>
            <p:nvPr/>
          </p:nvSpPr>
          <p:spPr>
            <a:xfrm flipH="1">
              <a:off x="960116" y="737419"/>
              <a:ext cx="540135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3200" b="1" dirty="0">
                  <a:solidFill>
                    <a:schemeClr val="bg1"/>
                  </a:solidFill>
                  <a:latin typeface="Sans Serif "/>
                  <a:ea typeface="Sans Serif Collection" panose="020B0502040504020204" pitchFamily="34" charset="0"/>
                  <a:cs typeface="Sans Serif Collection" panose="020B0502040504020204" pitchFamily="34" charset="0"/>
                </a:rPr>
                <a:t>INSIGHTS: </a:t>
              </a:r>
              <a:r>
                <a:rPr lang="en-IN" sz="3200" b="1" dirty="0">
                  <a:solidFill>
                    <a:srgbClr val="F5C518"/>
                  </a:solidFill>
                  <a:latin typeface="Sans Serif "/>
                  <a:ea typeface="Sans Serif Collection" panose="020B0502040504020204" pitchFamily="34" charset="0"/>
                  <a:cs typeface="Sans Serif Collection" panose="020B0502040504020204" pitchFamily="34" charset="0"/>
                </a:rPr>
                <a:t>Movie genre analysis</a:t>
              </a:r>
            </a:p>
          </p:txBody>
        </p:sp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24E558D5-984E-3F29-D1EB-A9F7640BC2C9}"/>
                </a:ext>
              </a:extLst>
            </p:cNvPr>
            <p:cNvSpPr/>
            <p:nvPr/>
          </p:nvSpPr>
          <p:spPr>
            <a:xfrm>
              <a:off x="776748" y="769251"/>
              <a:ext cx="58994" cy="521110"/>
            </a:xfrm>
            <a:prstGeom prst="roundRect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CF46F92D-5E58-D031-D4D5-4E566DCFC1E4}"/>
              </a:ext>
            </a:extLst>
          </p:cNvPr>
          <p:cNvSpPr txBox="1"/>
          <p:nvPr/>
        </p:nvSpPr>
        <p:spPr>
          <a:xfrm>
            <a:off x="845575" y="1386345"/>
            <a:ext cx="9767302" cy="43345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sz="2400" b="1" u="sng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INSIGHTS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There are a total of </a:t>
            </a:r>
            <a:r>
              <a:rPr lang="en-IN" b="1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24 genres</a:t>
            </a: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Drama</a:t>
            </a: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r>
              <a:rPr lang="en-IN" b="1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Thriller</a:t>
            </a: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r>
              <a:rPr lang="en-IN" b="1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action</a:t>
            </a: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r>
              <a:rPr lang="en-IN" b="1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comedy</a:t>
            </a: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, and </a:t>
            </a:r>
            <a:r>
              <a:rPr lang="en-IN" b="1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romance</a:t>
            </a: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are the </a:t>
            </a:r>
            <a:r>
              <a:rPr lang="en-IN" b="1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top</a:t>
            </a: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IN" b="1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5 genres </a:t>
            </a: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that are performing well.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Genre </a:t>
            </a:r>
            <a:r>
              <a:rPr lang="en-IN" b="1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drama has the maximum count of movies</a:t>
            </a: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(128 movies) for a 7.2 IMDb score.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Drama</a:t>
            </a: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r>
              <a:rPr lang="en-IN" b="1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Comedy</a:t>
            </a: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, and </a:t>
            </a:r>
            <a:r>
              <a:rPr lang="en-IN" b="1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Thriller</a:t>
            </a: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have an </a:t>
            </a:r>
            <a:r>
              <a:rPr lang="en-IN" b="1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average count of 17-33 movies </a:t>
            </a: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based on their IMDb scores.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Drama has comparatively greater variance and standard deviation </a:t>
            </a:r>
            <a:r>
              <a:rPr lang="en-I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compared to any other genre.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629386-2EDC-1AB8-B08B-2C9359BA79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8685" y="1064219"/>
            <a:ext cx="1213710" cy="5275591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pic>
        <p:nvPicPr>
          <p:cNvPr id="8196" name="Picture 4" descr="Free cinema icons marker illustration">
            <a:extLst>
              <a:ext uri="{FF2B5EF4-FFF2-40B4-BE49-F238E27FC236}">
                <a16:creationId xmlns:a16="http://schemas.microsoft.com/office/drawing/2014/main" id="{69CBB90C-3C6C-81F0-0C5E-170D3A5066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5865" y="4701991"/>
            <a:ext cx="2215805" cy="2233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11440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3AFBCB0E-327D-D68A-1494-3B743B732F7F}"/>
              </a:ext>
            </a:extLst>
          </p:cNvPr>
          <p:cNvGrpSpPr/>
          <p:nvPr/>
        </p:nvGrpSpPr>
        <p:grpSpPr>
          <a:xfrm>
            <a:off x="511278" y="511277"/>
            <a:ext cx="6138000" cy="584775"/>
            <a:chOff x="776748" y="737419"/>
            <a:chExt cx="5584722" cy="584775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BFEF1CB9-3F67-3D2B-652C-72E2263E2115}"/>
                </a:ext>
              </a:extLst>
            </p:cNvPr>
            <p:cNvSpPr txBox="1"/>
            <p:nvPr/>
          </p:nvSpPr>
          <p:spPr>
            <a:xfrm flipH="1">
              <a:off x="960116" y="737419"/>
              <a:ext cx="540135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3200" b="1" dirty="0">
                  <a:solidFill>
                    <a:schemeClr val="bg1"/>
                  </a:solidFill>
                  <a:latin typeface="Sans Serif "/>
                  <a:ea typeface="Sans Serif Collection" panose="020B0502040504020204" pitchFamily="34" charset="0"/>
                  <a:cs typeface="Sans Serif Collection" panose="020B0502040504020204" pitchFamily="34" charset="0"/>
                </a:rPr>
                <a:t>INSIGHTS: </a:t>
              </a:r>
              <a:r>
                <a:rPr lang="en-IN" sz="3200" b="1" dirty="0">
                  <a:solidFill>
                    <a:srgbClr val="F5C518"/>
                  </a:solidFill>
                  <a:latin typeface="Sans Serif "/>
                  <a:ea typeface="Sans Serif Collection" panose="020B0502040504020204" pitchFamily="34" charset="0"/>
                  <a:cs typeface="Sans Serif Collection" panose="020B0502040504020204" pitchFamily="34" charset="0"/>
                </a:rPr>
                <a:t>Movie genre analysis</a:t>
              </a:r>
            </a:p>
          </p:txBody>
        </p:sp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24E558D5-984E-3F29-D1EB-A9F7640BC2C9}"/>
                </a:ext>
              </a:extLst>
            </p:cNvPr>
            <p:cNvSpPr/>
            <p:nvPr/>
          </p:nvSpPr>
          <p:spPr>
            <a:xfrm>
              <a:off x="776748" y="769251"/>
              <a:ext cx="58994" cy="521110"/>
            </a:xfrm>
            <a:prstGeom prst="roundRect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E5FA5659-D77B-6BBB-E3E3-8450880F4B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1777365"/>
              </p:ext>
            </p:extLst>
          </p:nvPr>
        </p:nvGraphicFramePr>
        <p:xfrm>
          <a:off x="2437293" y="1768344"/>
          <a:ext cx="7978916" cy="477160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2058" name="Picture 10" descr="Free comedy funny glasses illustration">
            <a:extLst>
              <a:ext uri="{FF2B5EF4-FFF2-40B4-BE49-F238E27FC236}">
                <a16:creationId xmlns:a16="http://schemas.microsoft.com/office/drawing/2014/main" id="{EF0CF8D1-97F3-B082-00AA-24A4475330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5052" y="5452691"/>
            <a:ext cx="1182000" cy="1172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Free ant funny comedy illustration">
            <a:extLst>
              <a:ext uri="{FF2B5EF4-FFF2-40B4-BE49-F238E27FC236}">
                <a16:creationId xmlns:a16="http://schemas.microsoft.com/office/drawing/2014/main" id="{5C59F239-7D84-FB94-C640-0B4E6E0040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52112" y="137209"/>
            <a:ext cx="2543661" cy="2011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Free chaplin soldier army illustration">
            <a:extLst>
              <a:ext uri="{FF2B5EF4-FFF2-40B4-BE49-F238E27FC236}">
                <a16:creationId xmlns:a16="http://schemas.microsoft.com/office/drawing/2014/main" id="{ADEB8A6C-5532-9E7F-C881-C2BB4526EC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90" y="2975712"/>
            <a:ext cx="2359703" cy="3882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31612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661</TotalTime>
  <Words>1281</Words>
  <Application>Microsoft Office PowerPoint</Application>
  <PresentationFormat>Widescreen</PresentationFormat>
  <Paragraphs>131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8" baseType="lpstr">
      <vt:lpstr>Aptos Display</vt:lpstr>
      <vt:lpstr>Arial</vt:lpstr>
      <vt:lpstr>Calibri</vt:lpstr>
      <vt:lpstr>Calibri Light</vt:lpstr>
      <vt:lpstr>Helvetica</vt:lpstr>
      <vt:lpstr>Impact</vt:lpstr>
      <vt:lpstr>Sans Serif 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Deepak Prasad Gupta</dc:creator>
  <cp:lastModifiedBy>Deepak Prasad Gupta</cp:lastModifiedBy>
  <cp:revision>1</cp:revision>
  <dcterms:created xsi:type="dcterms:W3CDTF">2023-08-04T12:18:38Z</dcterms:created>
  <dcterms:modified xsi:type="dcterms:W3CDTF">2023-08-06T16:34:24Z</dcterms:modified>
</cp:coreProperties>
</file>

<file path=docProps/thumbnail.jpeg>
</file>